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4"/>
  </p:sldMasterIdLst>
  <p:notesMasterIdLst>
    <p:notesMasterId r:id="rId57"/>
  </p:notesMasterIdLst>
  <p:sldIdLst>
    <p:sldId id="256" r:id="rId5"/>
    <p:sldId id="312" r:id="rId6"/>
    <p:sldId id="261" r:id="rId7"/>
    <p:sldId id="259" r:id="rId8"/>
    <p:sldId id="313" r:id="rId9"/>
    <p:sldId id="260" r:id="rId10"/>
    <p:sldId id="258" r:id="rId11"/>
    <p:sldId id="265" r:id="rId12"/>
    <p:sldId id="299" r:id="rId13"/>
    <p:sldId id="268" r:id="rId14"/>
    <p:sldId id="284" r:id="rId15"/>
    <p:sldId id="328" r:id="rId16"/>
    <p:sldId id="337" r:id="rId17"/>
    <p:sldId id="325" r:id="rId18"/>
    <p:sldId id="270" r:id="rId19"/>
    <p:sldId id="326" r:id="rId20"/>
    <p:sldId id="331" r:id="rId21"/>
    <p:sldId id="332" r:id="rId22"/>
    <p:sldId id="298" r:id="rId23"/>
    <p:sldId id="330" r:id="rId24"/>
    <p:sldId id="274" r:id="rId25"/>
    <p:sldId id="300" r:id="rId26"/>
    <p:sldId id="329" r:id="rId27"/>
    <p:sldId id="269" r:id="rId28"/>
    <p:sldId id="314" r:id="rId29"/>
    <p:sldId id="315" r:id="rId30"/>
    <p:sldId id="316" r:id="rId31"/>
    <p:sldId id="317" r:id="rId32"/>
    <p:sldId id="305" r:id="rId33"/>
    <p:sldId id="304" r:id="rId34"/>
    <p:sldId id="307" r:id="rId35"/>
    <p:sldId id="306" r:id="rId36"/>
    <p:sldId id="333" r:id="rId37"/>
    <p:sldId id="311" r:id="rId38"/>
    <p:sldId id="275" r:id="rId39"/>
    <p:sldId id="266" r:id="rId40"/>
    <p:sldId id="319" r:id="rId41"/>
    <p:sldId id="324" r:id="rId42"/>
    <p:sldId id="295" r:id="rId43"/>
    <p:sldId id="291" r:id="rId44"/>
    <p:sldId id="294" r:id="rId45"/>
    <p:sldId id="296" r:id="rId46"/>
    <p:sldId id="267" r:id="rId47"/>
    <p:sldId id="334" r:id="rId48"/>
    <p:sldId id="272" r:id="rId49"/>
    <p:sldId id="293" r:id="rId50"/>
    <p:sldId id="336" r:id="rId51"/>
    <p:sldId id="335" r:id="rId52"/>
    <p:sldId id="289" r:id="rId53"/>
    <p:sldId id="285" r:id="rId54"/>
    <p:sldId id="287" r:id="rId55"/>
    <p:sldId id="288"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C75"/>
    <a:srgbClr val="5B9BD5"/>
    <a:srgbClr val="227B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55EB8-7A78-83A7-0C54-0BA969B9B835}" v="1" dt="2023-03-31T15:49:55.858"/>
    <p1510:client id="{265CEF1D-C362-8274-CD29-8F4E8319827F}" v="3743" dt="2022-07-06T21:22:42.165"/>
    <p1510:client id="{294D7F78-7B1C-7796-74DC-37387511CFBD}" v="2702" dt="2022-07-11T18:06:31.215"/>
    <p1510:client id="{4395441A-DC1D-B1F2-6F22-FA5AF93F74D2}" v="34" dt="2022-05-11T14:35:13.925"/>
    <p1510:client id="{59D45468-31BA-DF4C-8D7A-31F3261B96A4}" v="9" dt="2023-03-23T18:45:08.778"/>
    <p1510:client id="{6AB0D0E6-D710-5E57-345A-EBB9C8DBE865}" v="316" dt="2022-06-06T14:51:07.345"/>
    <p1510:client id="{725BBB9F-B5EA-055C-FEC9-A071231B9813}" v="15" dt="2022-05-13T19:54:15.544"/>
    <p1510:client id="{79F75A51-81B3-B98F-7600-C5AD1992EBE9}" v="478" dt="2022-07-07T16:59:43.550"/>
    <p1510:client id="{8ACEF15E-C825-C67E-FE9D-3A14B92CB8C5}" v="683" dt="2022-07-05T18:03:34.823"/>
    <p1510:client id="{BA1DF191-BC05-0E30-C90E-24F2D5DF411F}" v="17" dt="2023-01-19T16:37:07.465"/>
    <p1510:client id="{CFF39E12-24B1-131D-BBD8-1769207E8BAB}" v="13" dt="2022-07-11T21:08:23.248"/>
    <p1510:client id="{D1DBAD0B-6136-AF98-37A2-97BF59C51AEB}" v="2094" dt="2022-07-07T20:14:26.754"/>
    <p1510:client id="{FC86CDCD-F164-59AE-4E65-51CAB01EF90E}" v="27" dt="2022-07-12T14:46:39.512"/>
  </p1510:revLst>
</p1510:revInfo>
</file>

<file path=ppt/tableStyles.xml><?xml version="1.0" encoding="utf-8"?>
<a:tblStyleLst xmlns:a="http://schemas.openxmlformats.org/drawingml/2006/main" def="{CA7BC506-E14C-4D3E-AAB8-F4E8D97715BA}">
  <a:tblStyle styleId="{CA7BC506-E14C-4D3E-AAB8-F4E8D97715B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n Magle" userId="S::ctm6768@ads.northwestern.edu::42da060b-ddc7-42dc-a7e8-253cdb78acd4" providerId="AD" clId="Web-{6AB0D0E6-D710-5E57-345A-EBB9C8DBE865}"/>
    <pc:docChg chg="addSld delSld modSld sldOrd">
      <pc:chgData name="Tobin Magle" userId="S::ctm6768@ads.northwestern.edu::42da060b-ddc7-42dc-a7e8-253cdb78acd4" providerId="AD" clId="Web-{6AB0D0E6-D710-5E57-345A-EBB9C8DBE865}" dt="2022-06-06T14:51:07.345" v="268" actId="1076"/>
      <pc:docMkLst>
        <pc:docMk/>
      </pc:docMkLst>
      <pc:sldChg chg="modSp">
        <pc:chgData name="Tobin Magle" userId="S::ctm6768@ads.northwestern.edu::42da060b-ddc7-42dc-a7e8-253cdb78acd4" providerId="AD" clId="Web-{6AB0D0E6-D710-5E57-345A-EBB9C8DBE865}" dt="2022-06-02T18:34:32.536" v="1" actId="14100"/>
        <pc:sldMkLst>
          <pc:docMk/>
          <pc:sldMk cId="0" sldId="256"/>
        </pc:sldMkLst>
        <pc:spChg chg="mod">
          <ac:chgData name="Tobin Magle" userId="S::ctm6768@ads.northwestern.edu::42da060b-ddc7-42dc-a7e8-253cdb78acd4" providerId="AD" clId="Web-{6AB0D0E6-D710-5E57-345A-EBB9C8DBE865}" dt="2022-06-02T18:34:32.536" v="1" actId="14100"/>
          <ac:spMkLst>
            <pc:docMk/>
            <pc:sldMk cId="0" sldId="256"/>
            <ac:spMk id="130" creationId="{00000000-0000-0000-0000-000000000000}"/>
          </ac:spMkLst>
        </pc:spChg>
      </pc:sldChg>
      <pc:sldChg chg="modSp">
        <pc:chgData name="Tobin Magle" userId="S::ctm6768@ads.northwestern.edu::42da060b-ddc7-42dc-a7e8-253cdb78acd4" providerId="AD" clId="Web-{6AB0D0E6-D710-5E57-345A-EBB9C8DBE865}" dt="2022-06-02T18:36:11.443" v="6" actId="20577"/>
        <pc:sldMkLst>
          <pc:docMk/>
          <pc:sldMk cId="0" sldId="264"/>
        </pc:sldMkLst>
        <pc:spChg chg="mod">
          <ac:chgData name="Tobin Magle" userId="S::ctm6768@ads.northwestern.edu::42da060b-ddc7-42dc-a7e8-253cdb78acd4" providerId="AD" clId="Web-{6AB0D0E6-D710-5E57-345A-EBB9C8DBE865}" dt="2022-06-02T18:36:11.443" v="6" actId="20577"/>
          <ac:spMkLst>
            <pc:docMk/>
            <pc:sldMk cId="0" sldId="264"/>
            <ac:spMk id="207" creationId="{00000000-0000-0000-0000-000000000000}"/>
          </ac:spMkLst>
        </pc:spChg>
      </pc:sldChg>
      <pc:sldChg chg="addSp delSp modSp mod setBg">
        <pc:chgData name="Tobin Magle" userId="S::ctm6768@ads.northwestern.edu::42da060b-ddc7-42dc-a7e8-253cdb78acd4" providerId="AD" clId="Web-{6AB0D0E6-D710-5E57-345A-EBB9C8DBE865}" dt="2022-06-06T14:51:07.345" v="268" actId="1076"/>
        <pc:sldMkLst>
          <pc:docMk/>
          <pc:sldMk cId="0" sldId="265"/>
        </pc:sldMkLst>
        <pc:spChg chg="mod">
          <ac:chgData name="Tobin Magle" userId="S::ctm6768@ads.northwestern.edu::42da060b-ddc7-42dc-a7e8-253cdb78acd4" providerId="AD" clId="Web-{6AB0D0E6-D710-5E57-345A-EBB9C8DBE865}" dt="2022-06-06T14:50:53.221" v="266" actId="1076"/>
          <ac:spMkLst>
            <pc:docMk/>
            <pc:sldMk cId="0" sldId="265"/>
            <ac:spMk id="213" creationId="{00000000-0000-0000-0000-000000000000}"/>
          </ac:spMkLst>
        </pc:spChg>
        <pc:spChg chg="mod">
          <ac:chgData name="Tobin Magle" userId="S::ctm6768@ads.northwestern.edu::42da060b-ddc7-42dc-a7e8-253cdb78acd4" providerId="AD" clId="Web-{6AB0D0E6-D710-5E57-345A-EBB9C8DBE865}" dt="2022-06-06T14:51:07.345" v="268" actId="1076"/>
          <ac:spMkLst>
            <pc:docMk/>
            <pc:sldMk cId="0" sldId="265"/>
            <ac:spMk id="214" creationId="{00000000-0000-0000-0000-000000000000}"/>
          </ac:spMkLst>
        </pc:spChg>
        <pc:spChg chg="add">
          <ac:chgData name="Tobin Magle" userId="S::ctm6768@ads.northwestern.edu::42da060b-ddc7-42dc-a7e8-253cdb78acd4" providerId="AD" clId="Web-{6AB0D0E6-D710-5E57-345A-EBB9C8DBE865}" dt="2022-06-06T14:50:36.955" v="265"/>
          <ac:spMkLst>
            <pc:docMk/>
            <pc:sldMk cId="0" sldId="265"/>
            <ac:spMk id="219" creationId="{04812C46-200A-4DEB-A05E-3ED6C68C2387}"/>
          </ac:spMkLst>
        </pc:spChg>
        <pc:spChg chg="add">
          <ac:chgData name="Tobin Magle" userId="S::ctm6768@ads.northwestern.edu::42da060b-ddc7-42dc-a7e8-253cdb78acd4" providerId="AD" clId="Web-{6AB0D0E6-D710-5E57-345A-EBB9C8DBE865}" dt="2022-06-06T14:50:36.955" v="265"/>
          <ac:spMkLst>
            <pc:docMk/>
            <pc:sldMk cId="0" sldId="265"/>
            <ac:spMk id="221" creationId="{D1EA859B-E555-4109-94F3-6700E046E008}"/>
          </ac:spMkLst>
        </pc:spChg>
        <pc:picChg chg="add mod ord">
          <ac:chgData name="Tobin Magle" userId="S::ctm6768@ads.northwestern.edu::42da060b-ddc7-42dc-a7e8-253cdb78acd4" providerId="AD" clId="Web-{6AB0D0E6-D710-5E57-345A-EBB9C8DBE865}" dt="2022-06-06T14:50:36.955" v="265"/>
          <ac:picMkLst>
            <pc:docMk/>
            <pc:sldMk cId="0" sldId="265"/>
            <ac:picMk id="2" creationId="{3BDE9C8C-68AF-F65A-0653-C605B5C62A8A}"/>
          </ac:picMkLst>
        </pc:picChg>
        <pc:picChg chg="del">
          <ac:chgData name="Tobin Magle" userId="S::ctm6768@ads.northwestern.edu::42da060b-ddc7-42dc-a7e8-253cdb78acd4" providerId="AD" clId="Web-{6AB0D0E6-D710-5E57-345A-EBB9C8DBE865}" dt="2022-06-06T14:49:46.393" v="261"/>
          <ac:picMkLst>
            <pc:docMk/>
            <pc:sldMk cId="0" sldId="265"/>
            <ac:picMk id="215" creationId="{00000000-0000-0000-0000-000000000000}"/>
          </ac:picMkLst>
        </pc:picChg>
      </pc:sldChg>
      <pc:sldChg chg="addSp modSp">
        <pc:chgData name="Tobin Magle" userId="S::ctm6768@ads.northwestern.edu::42da060b-ddc7-42dc-a7e8-253cdb78acd4" providerId="AD" clId="Web-{6AB0D0E6-D710-5E57-345A-EBB9C8DBE865}" dt="2022-06-02T18:38:57.398" v="37" actId="14100"/>
        <pc:sldMkLst>
          <pc:docMk/>
          <pc:sldMk cId="0" sldId="266"/>
        </pc:sldMkLst>
        <pc:spChg chg="add mod">
          <ac:chgData name="Tobin Magle" userId="S::ctm6768@ads.northwestern.edu::42da060b-ddc7-42dc-a7e8-253cdb78acd4" providerId="AD" clId="Web-{6AB0D0E6-D710-5E57-345A-EBB9C8DBE865}" dt="2022-06-02T18:37:52.397" v="15" actId="1076"/>
          <ac:spMkLst>
            <pc:docMk/>
            <pc:sldMk cId="0" sldId="266"/>
            <ac:spMk id="2" creationId="{053DC925-BD77-9CC6-63EA-86F0BC1D47EC}"/>
          </ac:spMkLst>
        </pc:spChg>
        <pc:spChg chg="mod">
          <ac:chgData name="Tobin Magle" userId="S::ctm6768@ads.northwestern.edu::42da060b-ddc7-42dc-a7e8-253cdb78acd4" providerId="AD" clId="Web-{6AB0D0E6-D710-5E57-345A-EBB9C8DBE865}" dt="2022-06-02T18:38:57.398" v="37" actId="14100"/>
          <ac:spMkLst>
            <pc:docMk/>
            <pc:sldMk cId="0" sldId="266"/>
            <ac:spMk id="221" creationId="{00000000-0000-0000-0000-000000000000}"/>
          </ac:spMkLst>
        </pc:spChg>
      </pc:sldChg>
      <pc:sldChg chg="addSp modSp">
        <pc:chgData name="Tobin Magle" userId="S::ctm6768@ads.northwestern.edu::42da060b-ddc7-42dc-a7e8-253cdb78acd4" providerId="AD" clId="Web-{6AB0D0E6-D710-5E57-345A-EBB9C8DBE865}" dt="2022-06-02T18:43:09.400" v="104" actId="20577"/>
        <pc:sldMkLst>
          <pc:docMk/>
          <pc:sldMk cId="0" sldId="267"/>
        </pc:sldMkLst>
        <pc:spChg chg="add mod">
          <ac:chgData name="Tobin Magle" userId="S::ctm6768@ads.northwestern.edu::42da060b-ddc7-42dc-a7e8-253cdb78acd4" providerId="AD" clId="Web-{6AB0D0E6-D710-5E57-345A-EBB9C8DBE865}" dt="2022-06-02T18:38:12.132" v="23" actId="20577"/>
          <ac:spMkLst>
            <pc:docMk/>
            <pc:sldMk cId="0" sldId="267"/>
            <ac:spMk id="3" creationId="{09ECA25D-409F-3973-71BD-BD603B7A7FB8}"/>
          </ac:spMkLst>
        </pc:spChg>
        <pc:spChg chg="mod">
          <ac:chgData name="Tobin Magle" userId="S::ctm6768@ads.northwestern.edu::42da060b-ddc7-42dc-a7e8-253cdb78acd4" providerId="AD" clId="Web-{6AB0D0E6-D710-5E57-345A-EBB9C8DBE865}" dt="2022-06-02T18:41:49.071" v="53" actId="20577"/>
          <ac:spMkLst>
            <pc:docMk/>
            <pc:sldMk cId="0" sldId="267"/>
            <ac:spMk id="227" creationId="{00000000-0000-0000-0000-000000000000}"/>
          </ac:spMkLst>
        </pc:spChg>
        <pc:spChg chg="mod">
          <ac:chgData name="Tobin Magle" userId="S::ctm6768@ads.northwestern.edu::42da060b-ddc7-42dc-a7e8-253cdb78acd4" providerId="AD" clId="Web-{6AB0D0E6-D710-5E57-345A-EBB9C8DBE865}" dt="2022-06-02T18:43:09.400" v="104" actId="20577"/>
          <ac:spMkLst>
            <pc:docMk/>
            <pc:sldMk cId="0" sldId="267"/>
            <ac:spMk id="228" creationId="{00000000-0000-0000-0000-000000000000}"/>
          </ac:spMkLst>
        </pc:spChg>
      </pc:sldChg>
      <pc:sldChg chg="modSp">
        <pc:chgData name="Tobin Magle" userId="S::ctm6768@ads.northwestern.edu::42da060b-ddc7-42dc-a7e8-253cdb78acd4" providerId="AD" clId="Web-{6AB0D0E6-D710-5E57-345A-EBB9C8DBE865}" dt="2022-06-02T18:39:47.961" v="42" actId="20577"/>
        <pc:sldMkLst>
          <pc:docMk/>
          <pc:sldMk cId="0" sldId="270"/>
        </pc:sldMkLst>
        <pc:spChg chg="mod">
          <ac:chgData name="Tobin Magle" userId="S::ctm6768@ads.northwestern.edu::42da060b-ddc7-42dc-a7e8-253cdb78acd4" providerId="AD" clId="Web-{6AB0D0E6-D710-5E57-345A-EBB9C8DBE865}" dt="2022-06-02T18:39:47.961" v="42" actId="20577"/>
          <ac:spMkLst>
            <pc:docMk/>
            <pc:sldMk cId="0" sldId="270"/>
            <ac:spMk id="247" creationId="{00000000-0000-0000-0000-000000000000}"/>
          </ac:spMkLst>
        </pc:spChg>
      </pc:sldChg>
      <pc:sldChg chg="addSp delSp modSp mod modClrScheme chgLayout">
        <pc:chgData name="Tobin Magle" userId="S::ctm6768@ads.northwestern.edu::42da060b-ddc7-42dc-a7e8-253cdb78acd4" providerId="AD" clId="Web-{6AB0D0E6-D710-5E57-345A-EBB9C8DBE865}" dt="2022-06-06T14:49:43.674" v="260" actId="20577"/>
        <pc:sldMkLst>
          <pc:docMk/>
          <pc:sldMk cId="0" sldId="272"/>
        </pc:sldMkLst>
        <pc:spChg chg="add mod ord">
          <ac:chgData name="Tobin Magle" userId="S::ctm6768@ads.northwestern.edu::42da060b-ddc7-42dc-a7e8-253cdb78acd4" providerId="AD" clId="Web-{6AB0D0E6-D710-5E57-345A-EBB9C8DBE865}" dt="2022-06-06T14:49:43.674" v="260" actId="20577"/>
          <ac:spMkLst>
            <pc:docMk/>
            <pc:sldMk cId="0" sldId="272"/>
            <ac:spMk id="3" creationId="{4D79538F-E9A2-16E5-4E5D-7881654DCBF2}"/>
          </ac:spMkLst>
        </pc:spChg>
        <pc:spChg chg="mod ord">
          <ac:chgData name="Tobin Magle" userId="S::ctm6768@ads.northwestern.edu::42da060b-ddc7-42dc-a7e8-253cdb78acd4" providerId="AD" clId="Web-{6AB0D0E6-D710-5E57-345A-EBB9C8DBE865}" dt="2022-06-06T14:48:49.596" v="225"/>
          <ac:spMkLst>
            <pc:docMk/>
            <pc:sldMk cId="0" sldId="272"/>
            <ac:spMk id="261" creationId="{00000000-0000-0000-0000-000000000000}"/>
          </ac:spMkLst>
        </pc:spChg>
        <pc:spChg chg="del mod ord">
          <ac:chgData name="Tobin Magle" userId="S::ctm6768@ads.northwestern.edu::42da060b-ddc7-42dc-a7e8-253cdb78acd4" providerId="AD" clId="Web-{6AB0D0E6-D710-5E57-345A-EBB9C8DBE865}" dt="2022-06-06T14:48:54.378" v="226"/>
          <ac:spMkLst>
            <pc:docMk/>
            <pc:sldMk cId="0" sldId="272"/>
            <ac:spMk id="263" creationId="{00000000-0000-0000-0000-000000000000}"/>
          </ac:spMkLst>
        </pc:spChg>
        <pc:picChg chg="del">
          <ac:chgData name="Tobin Magle" userId="S::ctm6768@ads.northwestern.edu::42da060b-ddc7-42dc-a7e8-253cdb78acd4" providerId="AD" clId="Web-{6AB0D0E6-D710-5E57-345A-EBB9C8DBE865}" dt="2022-06-06T14:47:57.112" v="223"/>
          <ac:picMkLst>
            <pc:docMk/>
            <pc:sldMk cId="0" sldId="272"/>
            <ac:picMk id="262" creationId="{00000000-0000-0000-0000-000000000000}"/>
          </ac:picMkLst>
        </pc:picChg>
      </pc:sldChg>
      <pc:sldChg chg="modSp">
        <pc:chgData name="Tobin Magle" userId="S::ctm6768@ads.northwestern.edu::42da060b-ddc7-42dc-a7e8-253cdb78acd4" providerId="AD" clId="Web-{6AB0D0E6-D710-5E57-345A-EBB9C8DBE865}" dt="2022-06-02T18:41:38.352" v="50" actId="20577"/>
        <pc:sldMkLst>
          <pc:docMk/>
          <pc:sldMk cId="0" sldId="274"/>
        </pc:sldMkLst>
        <pc:spChg chg="mod">
          <ac:chgData name="Tobin Magle" userId="S::ctm6768@ads.northwestern.edu::42da060b-ddc7-42dc-a7e8-253cdb78acd4" providerId="AD" clId="Web-{6AB0D0E6-D710-5E57-345A-EBB9C8DBE865}" dt="2022-06-02T18:41:38.352" v="50" actId="20577"/>
          <ac:spMkLst>
            <pc:docMk/>
            <pc:sldMk cId="0" sldId="274"/>
            <ac:spMk id="275" creationId="{00000000-0000-0000-0000-000000000000}"/>
          </ac:spMkLst>
        </pc:spChg>
        <pc:spChg chg="mod">
          <ac:chgData name="Tobin Magle" userId="S::ctm6768@ads.northwestern.edu::42da060b-ddc7-42dc-a7e8-253cdb78acd4" providerId="AD" clId="Web-{6AB0D0E6-D710-5E57-345A-EBB9C8DBE865}" dt="2022-06-02T18:41:25.743" v="49" actId="20577"/>
          <ac:spMkLst>
            <pc:docMk/>
            <pc:sldMk cId="0" sldId="274"/>
            <ac:spMk id="276" creationId="{00000000-0000-0000-0000-000000000000}"/>
          </ac:spMkLst>
        </pc:spChg>
      </pc:sldChg>
      <pc:sldChg chg="ord">
        <pc:chgData name="Tobin Magle" userId="S::ctm6768@ads.northwestern.edu::42da060b-ddc7-42dc-a7e8-253cdb78acd4" providerId="AD" clId="Web-{6AB0D0E6-D710-5E57-345A-EBB9C8DBE865}" dt="2022-06-02T18:44:36.307" v="111"/>
        <pc:sldMkLst>
          <pc:docMk/>
          <pc:sldMk cId="0" sldId="277"/>
        </pc:sldMkLst>
      </pc:sldChg>
      <pc:sldChg chg="ord">
        <pc:chgData name="Tobin Magle" userId="S::ctm6768@ads.northwestern.edu::42da060b-ddc7-42dc-a7e8-253cdb78acd4" providerId="AD" clId="Web-{6AB0D0E6-D710-5E57-345A-EBB9C8DBE865}" dt="2022-06-02T18:44:36.307" v="110"/>
        <pc:sldMkLst>
          <pc:docMk/>
          <pc:sldMk cId="0" sldId="278"/>
        </pc:sldMkLst>
      </pc:sldChg>
      <pc:sldChg chg="addSp delSp modSp new del">
        <pc:chgData name="Tobin Magle" userId="S::ctm6768@ads.northwestern.edu::42da060b-ddc7-42dc-a7e8-253cdb78acd4" providerId="AD" clId="Web-{6AB0D0E6-D710-5E57-345A-EBB9C8DBE865}" dt="2022-06-03T14:12:41.290" v="221"/>
        <pc:sldMkLst>
          <pc:docMk/>
          <pc:sldMk cId="1075964907" sldId="290"/>
        </pc:sldMkLst>
        <pc:spChg chg="mod">
          <ac:chgData name="Tobin Magle" userId="S::ctm6768@ads.northwestern.edu::42da060b-ddc7-42dc-a7e8-253cdb78acd4" providerId="AD" clId="Web-{6AB0D0E6-D710-5E57-345A-EBB9C8DBE865}" dt="2022-06-02T18:43:28.760" v="109" actId="20577"/>
          <ac:spMkLst>
            <pc:docMk/>
            <pc:sldMk cId="1075964907" sldId="290"/>
            <ac:spMk id="2" creationId="{AF5CBBD8-288B-DBDB-E2FB-20ED4BE278BE}"/>
          </ac:spMkLst>
        </pc:spChg>
        <pc:spChg chg="del">
          <ac:chgData name="Tobin Magle" userId="S::ctm6768@ads.northwestern.edu::42da060b-ddc7-42dc-a7e8-253cdb78acd4" providerId="AD" clId="Web-{6AB0D0E6-D710-5E57-345A-EBB9C8DBE865}" dt="2022-06-02T18:45:22.854" v="112"/>
          <ac:spMkLst>
            <pc:docMk/>
            <pc:sldMk cId="1075964907" sldId="290"/>
            <ac:spMk id="4" creationId="{B562DF48-4018-4745-F852-8539F7C47CC4}"/>
          </ac:spMkLst>
        </pc:spChg>
        <pc:spChg chg="add mod">
          <ac:chgData name="Tobin Magle" userId="S::ctm6768@ads.northwestern.edu::42da060b-ddc7-42dc-a7e8-253cdb78acd4" providerId="AD" clId="Web-{6AB0D0E6-D710-5E57-345A-EBB9C8DBE865}" dt="2022-06-02T18:47:11.887" v="122" actId="14100"/>
          <ac:spMkLst>
            <pc:docMk/>
            <pc:sldMk cId="1075964907" sldId="290"/>
            <ac:spMk id="6" creationId="{65232EE3-12C7-D523-AB08-C9A97D509B9E}"/>
          </ac:spMkLst>
        </pc:spChg>
        <pc:picChg chg="add mod">
          <ac:chgData name="Tobin Magle" userId="S::ctm6768@ads.northwestern.edu::42da060b-ddc7-42dc-a7e8-253cdb78acd4" providerId="AD" clId="Web-{6AB0D0E6-D710-5E57-345A-EBB9C8DBE865}" dt="2022-06-02T18:46:34.808" v="114" actId="1076"/>
          <ac:picMkLst>
            <pc:docMk/>
            <pc:sldMk cId="1075964907" sldId="290"/>
            <ac:picMk id="5" creationId="{F65B5F75-C199-222A-D615-A5644CF0F510}"/>
          </ac:picMkLst>
        </pc:picChg>
      </pc:sldChg>
      <pc:sldChg chg="addSp delSp modSp add replId">
        <pc:chgData name="Tobin Magle" userId="S::ctm6768@ads.northwestern.edu::42da060b-ddc7-42dc-a7e8-253cdb78acd4" providerId="AD" clId="Web-{6AB0D0E6-D710-5E57-345A-EBB9C8DBE865}" dt="2022-06-03T14:12:27.555" v="220" actId="20577"/>
        <pc:sldMkLst>
          <pc:docMk/>
          <pc:sldMk cId="268583347" sldId="291"/>
        </pc:sldMkLst>
        <pc:spChg chg="mod">
          <ac:chgData name="Tobin Magle" userId="S::ctm6768@ads.northwestern.edu::42da060b-ddc7-42dc-a7e8-253cdb78acd4" providerId="AD" clId="Web-{6AB0D0E6-D710-5E57-345A-EBB9C8DBE865}" dt="2022-06-03T14:12:27.555" v="220" actId="20577"/>
          <ac:spMkLst>
            <pc:docMk/>
            <pc:sldMk cId="268583347" sldId="291"/>
            <ac:spMk id="3" creationId="{92A88E3C-5D32-DEF5-8239-173985BAA39E}"/>
          </ac:spMkLst>
        </pc:spChg>
        <pc:spChg chg="del">
          <ac:chgData name="Tobin Magle" userId="S::ctm6768@ads.northwestern.edu::42da060b-ddc7-42dc-a7e8-253cdb78acd4" providerId="AD" clId="Web-{6AB0D0E6-D710-5E57-345A-EBB9C8DBE865}" dt="2022-06-02T21:19:31.694" v="125"/>
          <ac:spMkLst>
            <pc:docMk/>
            <pc:sldMk cId="268583347" sldId="291"/>
            <ac:spMk id="6" creationId="{65232EE3-12C7-D523-AB08-C9A97D509B9E}"/>
          </ac:spMkLst>
        </pc:spChg>
        <pc:picChg chg="add mod">
          <ac:chgData name="Tobin Magle" userId="S::ctm6768@ads.northwestern.edu::42da060b-ddc7-42dc-a7e8-253cdb78acd4" providerId="AD" clId="Web-{6AB0D0E6-D710-5E57-345A-EBB9C8DBE865}" dt="2022-06-02T21:19:52.569" v="128" actId="14100"/>
          <ac:picMkLst>
            <pc:docMk/>
            <pc:sldMk cId="268583347" sldId="291"/>
            <ac:picMk id="4" creationId="{0ED64E6E-D937-B0D6-E677-45C7A596692F}"/>
          </ac:picMkLst>
        </pc:picChg>
        <pc:picChg chg="del">
          <ac:chgData name="Tobin Magle" userId="S::ctm6768@ads.northwestern.edu::42da060b-ddc7-42dc-a7e8-253cdb78acd4" providerId="AD" clId="Web-{6AB0D0E6-D710-5E57-345A-EBB9C8DBE865}" dt="2022-06-02T21:19:29.303" v="124"/>
          <ac:picMkLst>
            <pc:docMk/>
            <pc:sldMk cId="268583347" sldId="291"/>
            <ac:picMk id="5" creationId="{F65B5F75-C199-222A-D615-A5644CF0F510}"/>
          </ac:picMkLst>
        </pc:picChg>
      </pc:sldChg>
      <pc:sldChg chg="addSp delSp modSp add replId">
        <pc:chgData name="Tobin Magle" userId="S::ctm6768@ads.northwestern.edu::42da060b-ddc7-42dc-a7e8-253cdb78acd4" providerId="AD" clId="Web-{6AB0D0E6-D710-5E57-345A-EBB9C8DBE865}" dt="2022-06-02T21:24:04.896" v="186" actId="1076"/>
        <pc:sldMkLst>
          <pc:docMk/>
          <pc:sldMk cId="3232347066" sldId="292"/>
        </pc:sldMkLst>
        <pc:spChg chg="add mod">
          <ac:chgData name="Tobin Magle" userId="S::ctm6768@ads.northwestern.edu::42da060b-ddc7-42dc-a7e8-253cdb78acd4" providerId="AD" clId="Web-{6AB0D0E6-D710-5E57-345A-EBB9C8DBE865}" dt="2022-06-02T21:21:51.474" v="147" actId="14100"/>
          <ac:spMkLst>
            <pc:docMk/>
            <pc:sldMk cId="3232347066" sldId="292"/>
            <ac:spMk id="5" creationId="{3C9C07F9-D6BE-E86D-94AC-C0A3E2419013}"/>
          </ac:spMkLst>
        </pc:spChg>
        <pc:spChg chg="add mod">
          <ac:chgData name="Tobin Magle" userId="S::ctm6768@ads.northwestern.edu::42da060b-ddc7-42dc-a7e8-253cdb78acd4" providerId="AD" clId="Web-{6AB0D0E6-D710-5E57-345A-EBB9C8DBE865}" dt="2022-06-02T21:22:22.584" v="149"/>
          <ac:spMkLst>
            <pc:docMk/>
            <pc:sldMk cId="3232347066" sldId="292"/>
            <ac:spMk id="6" creationId="{CF0078AA-8666-BD9C-1B37-33011923144D}"/>
          </ac:spMkLst>
        </pc:spChg>
        <pc:spChg chg="add mod">
          <ac:chgData name="Tobin Magle" userId="S::ctm6768@ads.northwestern.edu::42da060b-ddc7-42dc-a7e8-253cdb78acd4" providerId="AD" clId="Web-{6AB0D0E6-D710-5E57-345A-EBB9C8DBE865}" dt="2022-06-02T21:23:30.708" v="168"/>
          <ac:spMkLst>
            <pc:docMk/>
            <pc:sldMk cId="3232347066" sldId="292"/>
            <ac:spMk id="7" creationId="{A42FB52F-EB08-A451-7F92-5F494674C07D}"/>
          </ac:spMkLst>
        </pc:spChg>
        <pc:spChg chg="add del">
          <ac:chgData name="Tobin Magle" userId="S::ctm6768@ads.northwestern.edu::42da060b-ddc7-42dc-a7e8-253cdb78acd4" providerId="AD" clId="Web-{6AB0D0E6-D710-5E57-345A-EBB9C8DBE865}" dt="2022-06-02T21:23:24.052" v="166"/>
          <ac:spMkLst>
            <pc:docMk/>
            <pc:sldMk cId="3232347066" sldId="292"/>
            <ac:spMk id="8" creationId="{1ADB958D-29D2-507F-10FF-93867DD0FF9D}"/>
          </ac:spMkLst>
        </pc:spChg>
        <pc:spChg chg="add mod">
          <ac:chgData name="Tobin Magle" userId="S::ctm6768@ads.northwestern.edu::42da060b-ddc7-42dc-a7e8-253cdb78acd4" providerId="AD" clId="Web-{6AB0D0E6-D710-5E57-345A-EBB9C8DBE865}" dt="2022-06-02T21:23:51.208" v="179" actId="1076"/>
          <ac:spMkLst>
            <pc:docMk/>
            <pc:sldMk cId="3232347066" sldId="292"/>
            <ac:spMk id="9" creationId="{BD0444C2-AEFC-33CB-3FF4-1D49372F196F}"/>
          </ac:spMkLst>
        </pc:spChg>
        <pc:spChg chg="add mod">
          <ac:chgData name="Tobin Magle" userId="S::ctm6768@ads.northwestern.edu::42da060b-ddc7-42dc-a7e8-253cdb78acd4" providerId="AD" clId="Web-{6AB0D0E6-D710-5E57-345A-EBB9C8DBE865}" dt="2022-06-02T21:24:04.896" v="186" actId="1076"/>
          <ac:spMkLst>
            <pc:docMk/>
            <pc:sldMk cId="3232347066" sldId="292"/>
            <ac:spMk id="10" creationId="{E3324EF2-4C05-4497-24E8-B8A5C308A0B0}"/>
          </ac:spMkLst>
        </pc:spChg>
        <pc:picChg chg="del">
          <ac:chgData name="Tobin Magle" userId="S::ctm6768@ads.northwestern.edu::42da060b-ddc7-42dc-a7e8-253cdb78acd4" providerId="AD" clId="Web-{6AB0D0E6-D710-5E57-345A-EBB9C8DBE865}" dt="2022-06-02T21:19:58.225" v="130"/>
          <ac:picMkLst>
            <pc:docMk/>
            <pc:sldMk cId="3232347066" sldId="292"/>
            <ac:picMk id="4" creationId="{0ED64E6E-D937-B0D6-E677-45C7A596692F}"/>
          </ac:picMkLst>
        </pc:picChg>
      </pc:sldChg>
      <pc:sldChg chg="add replId">
        <pc:chgData name="Tobin Magle" userId="S::ctm6768@ads.northwestern.edu::42da060b-ddc7-42dc-a7e8-253cdb78acd4" providerId="AD" clId="Web-{6AB0D0E6-D710-5E57-345A-EBB9C8DBE865}" dt="2022-06-06T14:46:50.176" v="222"/>
        <pc:sldMkLst>
          <pc:docMk/>
          <pc:sldMk cId="2022615967" sldId="293"/>
        </pc:sldMkLst>
      </pc:sldChg>
      <pc:sldChg chg="add del replId">
        <pc:chgData name="Tobin Magle" userId="S::ctm6768@ads.northwestern.edu::42da060b-ddc7-42dc-a7e8-253cdb78acd4" providerId="AD" clId="Web-{6AB0D0E6-D710-5E57-345A-EBB9C8DBE865}" dt="2022-06-02T21:21:18.865" v="142"/>
        <pc:sldMkLst>
          <pc:docMk/>
          <pc:sldMk cId="3780811610" sldId="293"/>
        </pc:sldMkLst>
      </pc:sldChg>
    </pc:docChg>
  </pc:docChgLst>
  <pc:docChgLst>
    <pc:chgData name="Tobin Magle" userId="S::ctm6768@ads.northwestern.edu::42da060b-ddc7-42dc-a7e8-253cdb78acd4" providerId="AD" clId="Web-{FC86CDCD-F164-59AE-4E65-51CAB01EF90E}"/>
    <pc:docChg chg="addSld modSld">
      <pc:chgData name="Tobin Magle" userId="S::ctm6768@ads.northwestern.edu::42da060b-ddc7-42dc-a7e8-253cdb78acd4" providerId="AD" clId="Web-{FC86CDCD-F164-59AE-4E65-51CAB01EF90E}" dt="2022-07-12T14:46:39.512" v="25" actId="1076"/>
      <pc:docMkLst>
        <pc:docMk/>
      </pc:docMkLst>
      <pc:sldChg chg="delSp modSp">
        <pc:chgData name="Tobin Magle" userId="S::ctm6768@ads.northwestern.edu::42da060b-ddc7-42dc-a7e8-253cdb78acd4" providerId="AD" clId="Web-{FC86CDCD-F164-59AE-4E65-51CAB01EF90E}" dt="2022-07-12T14:46:22.184" v="23" actId="1076"/>
        <pc:sldMkLst>
          <pc:docMk/>
          <pc:sldMk cId="0" sldId="256"/>
        </pc:sldMkLst>
        <pc:spChg chg="mod">
          <ac:chgData name="Tobin Magle" userId="S::ctm6768@ads.northwestern.edu::42da060b-ddc7-42dc-a7e8-253cdb78acd4" providerId="AD" clId="Web-{FC86CDCD-F164-59AE-4E65-51CAB01EF90E}" dt="2022-07-12T14:46:01.840" v="13" actId="1076"/>
          <ac:spMkLst>
            <pc:docMk/>
            <pc:sldMk cId="0" sldId="256"/>
            <ac:spMk id="4" creationId="{6335387B-1823-84D9-EB9A-4012ED38ACE0}"/>
          </ac:spMkLst>
        </pc:spChg>
        <pc:spChg chg="mod">
          <ac:chgData name="Tobin Magle" userId="S::ctm6768@ads.northwestern.edu::42da060b-ddc7-42dc-a7e8-253cdb78acd4" providerId="AD" clId="Web-{FC86CDCD-F164-59AE-4E65-51CAB01EF90E}" dt="2022-07-12T14:46:22.184" v="23" actId="1076"/>
          <ac:spMkLst>
            <pc:docMk/>
            <pc:sldMk cId="0" sldId="256"/>
            <ac:spMk id="131" creationId="{00000000-0000-0000-0000-000000000000}"/>
          </ac:spMkLst>
        </pc:spChg>
        <pc:spChg chg="del mod">
          <ac:chgData name="Tobin Magle" userId="S::ctm6768@ads.northwestern.edu::42da060b-ddc7-42dc-a7e8-253cdb78acd4" providerId="AD" clId="Web-{FC86CDCD-F164-59AE-4E65-51CAB01EF90E}" dt="2022-07-12T14:45:40.715" v="5"/>
          <ac:spMkLst>
            <pc:docMk/>
            <pc:sldMk cId="0" sldId="256"/>
            <ac:spMk id="134" creationId="{00000000-0000-0000-0000-000000000000}"/>
          </ac:spMkLst>
        </pc:spChg>
      </pc:sldChg>
      <pc:sldChg chg="delSp modSp add replId">
        <pc:chgData name="Tobin Magle" userId="S::ctm6768@ads.northwestern.edu::42da060b-ddc7-42dc-a7e8-253cdb78acd4" providerId="AD" clId="Web-{FC86CDCD-F164-59AE-4E65-51CAB01EF90E}" dt="2022-07-12T14:46:39.512" v="25" actId="1076"/>
        <pc:sldMkLst>
          <pc:docMk/>
          <pc:sldMk cId="1967464615" sldId="338"/>
        </pc:sldMkLst>
        <pc:spChg chg="del">
          <ac:chgData name="Tobin Magle" userId="S::ctm6768@ads.northwestern.edu::42da060b-ddc7-42dc-a7e8-253cdb78acd4" providerId="AD" clId="Web-{FC86CDCD-F164-59AE-4E65-51CAB01EF90E}" dt="2022-07-12T14:46:35.669" v="24"/>
          <ac:spMkLst>
            <pc:docMk/>
            <pc:sldMk cId="1967464615" sldId="338"/>
            <ac:spMk id="4" creationId="{6335387B-1823-84D9-EB9A-4012ED38ACE0}"/>
          </ac:spMkLst>
        </pc:spChg>
        <pc:spChg chg="mod">
          <ac:chgData name="Tobin Magle" userId="S::ctm6768@ads.northwestern.edu::42da060b-ddc7-42dc-a7e8-253cdb78acd4" providerId="AD" clId="Web-{FC86CDCD-F164-59AE-4E65-51CAB01EF90E}" dt="2022-07-12T14:46:39.512" v="25" actId="1076"/>
          <ac:spMkLst>
            <pc:docMk/>
            <pc:sldMk cId="1967464615" sldId="338"/>
            <ac:spMk id="134" creationId="{00000000-0000-0000-0000-000000000000}"/>
          </ac:spMkLst>
        </pc:spChg>
      </pc:sldChg>
    </pc:docChg>
  </pc:docChgLst>
  <pc:docChgLst>
    <pc:chgData name="Tobin Magle" userId="S::ctm6768@ads.northwestern.edu::42da060b-ddc7-42dc-a7e8-253cdb78acd4" providerId="AD" clId="Web-{294D7F78-7B1C-7796-74DC-37387511CFBD}"/>
    <pc:docChg chg="addSld delSld modSld sldOrd">
      <pc:chgData name="Tobin Magle" userId="S::ctm6768@ads.northwestern.edu::42da060b-ddc7-42dc-a7e8-253cdb78acd4" providerId="AD" clId="Web-{294D7F78-7B1C-7796-74DC-37387511CFBD}" dt="2022-07-11T18:06:29.512" v="7039"/>
      <pc:docMkLst>
        <pc:docMk/>
      </pc:docMkLst>
      <pc:sldChg chg="modSp modNotes">
        <pc:chgData name="Tobin Magle" userId="S::ctm6768@ads.northwestern.edu::42da060b-ddc7-42dc-a7e8-253cdb78acd4" providerId="AD" clId="Web-{294D7F78-7B1C-7796-74DC-37387511CFBD}" dt="2022-07-11T15:35:19.658" v="2158"/>
        <pc:sldMkLst>
          <pc:docMk/>
          <pc:sldMk cId="0" sldId="256"/>
        </pc:sldMkLst>
        <pc:spChg chg="mod">
          <ac:chgData name="Tobin Magle" userId="S::ctm6768@ads.northwestern.edu::42da060b-ddc7-42dc-a7e8-253cdb78acd4" providerId="AD" clId="Web-{294D7F78-7B1C-7796-74DC-37387511CFBD}" dt="2022-07-08T14:53:45.005" v="656" actId="1076"/>
          <ac:spMkLst>
            <pc:docMk/>
            <pc:sldMk cId="0" sldId="256"/>
            <ac:spMk id="131" creationId="{00000000-0000-0000-0000-000000000000}"/>
          </ac:spMkLst>
        </pc:spChg>
      </pc:sldChg>
      <pc:sldChg chg="modNotes">
        <pc:chgData name="Tobin Magle" userId="S::ctm6768@ads.northwestern.edu::42da060b-ddc7-42dc-a7e8-253cdb78acd4" providerId="AD" clId="Web-{294D7F78-7B1C-7796-74DC-37387511CFBD}" dt="2022-07-11T15:45:16.863" v="2446"/>
        <pc:sldMkLst>
          <pc:docMk/>
          <pc:sldMk cId="0" sldId="258"/>
        </pc:sldMkLst>
      </pc:sldChg>
      <pc:sldChg chg="modSp modNotes">
        <pc:chgData name="Tobin Magle" userId="S::ctm6768@ads.northwestern.edu::42da060b-ddc7-42dc-a7e8-253cdb78acd4" providerId="AD" clId="Web-{294D7F78-7B1C-7796-74DC-37387511CFBD}" dt="2022-07-11T15:44:29.472" v="2382"/>
        <pc:sldMkLst>
          <pc:docMk/>
          <pc:sldMk cId="0" sldId="260"/>
        </pc:sldMkLst>
        <pc:spChg chg="mod">
          <ac:chgData name="Tobin Magle" userId="S::ctm6768@ads.northwestern.edu::42da060b-ddc7-42dc-a7e8-253cdb78acd4" providerId="AD" clId="Web-{294D7F78-7B1C-7796-74DC-37387511CFBD}" dt="2022-07-11T14:36:39.322" v="1310" actId="20577"/>
          <ac:spMkLst>
            <pc:docMk/>
            <pc:sldMk cId="0" sldId="260"/>
            <ac:spMk id="177" creationId="{00000000-0000-0000-0000-000000000000}"/>
          </ac:spMkLst>
        </pc:spChg>
      </pc:sldChg>
      <pc:sldChg chg="modSp">
        <pc:chgData name="Tobin Magle" userId="S::ctm6768@ads.northwestern.edu::42da060b-ddc7-42dc-a7e8-253cdb78acd4" providerId="AD" clId="Web-{294D7F78-7B1C-7796-74DC-37387511CFBD}" dt="2022-07-11T14:29:05.384" v="1306" actId="20577"/>
        <pc:sldMkLst>
          <pc:docMk/>
          <pc:sldMk cId="0" sldId="261"/>
        </pc:sldMkLst>
        <pc:spChg chg="mod">
          <ac:chgData name="Tobin Magle" userId="S::ctm6768@ads.northwestern.edu::42da060b-ddc7-42dc-a7e8-253cdb78acd4" providerId="AD" clId="Web-{294D7F78-7B1C-7796-74DC-37387511CFBD}" dt="2022-07-11T14:29:05.384" v="1306" actId="20577"/>
          <ac:spMkLst>
            <pc:docMk/>
            <pc:sldMk cId="0" sldId="261"/>
            <ac:spMk id="185" creationId="{00000000-0000-0000-0000-000000000000}"/>
          </ac:spMkLst>
        </pc:spChg>
      </pc:sldChg>
      <pc:sldChg chg="modSp del ord modNotes">
        <pc:chgData name="Tobin Magle" userId="S::ctm6768@ads.northwestern.edu::42da060b-ddc7-42dc-a7e8-253cdb78acd4" providerId="AD" clId="Web-{294D7F78-7B1C-7796-74DC-37387511CFBD}" dt="2022-07-11T15:52:20.442" v="2964"/>
        <pc:sldMkLst>
          <pc:docMk/>
          <pc:sldMk cId="0" sldId="263"/>
        </pc:sldMkLst>
        <pc:spChg chg="mod">
          <ac:chgData name="Tobin Magle" userId="S::ctm6768@ads.northwestern.edu::42da060b-ddc7-42dc-a7e8-253cdb78acd4" providerId="AD" clId="Web-{294D7F78-7B1C-7796-74DC-37387511CFBD}" dt="2022-07-07T21:29:07.160" v="7" actId="20577"/>
          <ac:spMkLst>
            <pc:docMk/>
            <pc:sldMk cId="0" sldId="263"/>
            <ac:spMk id="200" creationId="{00000000-0000-0000-0000-000000000000}"/>
          </ac:spMkLst>
        </pc:spChg>
      </pc:sldChg>
      <pc:sldChg chg="modSp modNotes">
        <pc:chgData name="Tobin Magle" userId="S::ctm6768@ads.northwestern.edu::42da060b-ddc7-42dc-a7e8-253cdb78acd4" providerId="AD" clId="Web-{294D7F78-7B1C-7796-74DC-37387511CFBD}" dt="2022-07-11T15:46:11.066" v="2463"/>
        <pc:sldMkLst>
          <pc:docMk/>
          <pc:sldMk cId="0" sldId="265"/>
        </pc:sldMkLst>
        <pc:spChg chg="mod">
          <ac:chgData name="Tobin Magle" userId="S::ctm6768@ads.northwestern.edu::42da060b-ddc7-42dc-a7e8-253cdb78acd4" providerId="AD" clId="Web-{294D7F78-7B1C-7796-74DC-37387511CFBD}" dt="2022-07-07T21:28:30.535" v="6" actId="20577"/>
          <ac:spMkLst>
            <pc:docMk/>
            <pc:sldMk cId="0" sldId="265"/>
            <ac:spMk id="213" creationId="{00000000-0000-0000-0000-000000000000}"/>
          </ac:spMkLst>
        </pc:spChg>
      </pc:sldChg>
      <pc:sldChg chg="modSp ord modNotes">
        <pc:chgData name="Tobin Magle" userId="S::ctm6768@ads.northwestern.edu::42da060b-ddc7-42dc-a7e8-253cdb78acd4" providerId="AD" clId="Web-{294D7F78-7B1C-7796-74DC-37387511CFBD}" dt="2022-07-11T17:55:58.002" v="5707"/>
        <pc:sldMkLst>
          <pc:docMk/>
          <pc:sldMk cId="0" sldId="266"/>
        </pc:sldMkLst>
        <pc:spChg chg="mod">
          <ac:chgData name="Tobin Magle" userId="S::ctm6768@ads.northwestern.edu::42da060b-ddc7-42dc-a7e8-253cdb78acd4" providerId="AD" clId="Web-{294D7F78-7B1C-7796-74DC-37387511CFBD}" dt="2022-07-07T21:31:26.723" v="15" actId="20577"/>
          <ac:spMkLst>
            <pc:docMk/>
            <pc:sldMk cId="0" sldId="266"/>
            <ac:spMk id="220" creationId="{00000000-0000-0000-0000-000000000000}"/>
          </ac:spMkLst>
        </pc:spChg>
      </pc:sldChg>
      <pc:sldChg chg="modSp ord modNotes">
        <pc:chgData name="Tobin Magle" userId="S::ctm6768@ads.northwestern.edu::42da060b-ddc7-42dc-a7e8-253cdb78acd4" providerId="AD" clId="Web-{294D7F78-7B1C-7796-74DC-37387511CFBD}" dt="2022-07-11T18:06:01.074" v="6941"/>
        <pc:sldMkLst>
          <pc:docMk/>
          <pc:sldMk cId="0" sldId="267"/>
        </pc:sldMkLst>
        <pc:spChg chg="mod">
          <ac:chgData name="Tobin Magle" userId="S::ctm6768@ads.northwestern.edu::42da060b-ddc7-42dc-a7e8-253cdb78acd4" providerId="AD" clId="Web-{294D7F78-7B1C-7796-74DC-37387511CFBD}" dt="2022-07-11T18:05:32.901" v="6849" actId="20577"/>
          <ac:spMkLst>
            <pc:docMk/>
            <pc:sldMk cId="0" sldId="267"/>
            <ac:spMk id="227" creationId="{00000000-0000-0000-0000-000000000000}"/>
          </ac:spMkLst>
        </pc:spChg>
        <pc:spChg chg="mod">
          <ac:chgData name="Tobin Magle" userId="S::ctm6768@ads.northwestern.edu::42da060b-ddc7-42dc-a7e8-253cdb78acd4" providerId="AD" clId="Web-{294D7F78-7B1C-7796-74DC-37387511CFBD}" dt="2022-07-07T21:35:36.817" v="72" actId="20577"/>
          <ac:spMkLst>
            <pc:docMk/>
            <pc:sldMk cId="0" sldId="267"/>
            <ac:spMk id="228" creationId="{00000000-0000-0000-0000-000000000000}"/>
          </ac:spMkLst>
        </pc:spChg>
        <pc:graphicFrameChg chg="mod modGraphic">
          <ac:chgData name="Tobin Magle" userId="S::ctm6768@ads.northwestern.edu::42da060b-ddc7-42dc-a7e8-253cdb78acd4" providerId="AD" clId="Web-{294D7F78-7B1C-7796-74DC-37387511CFBD}" dt="2022-07-08T16:27:01.073" v="1078"/>
          <ac:graphicFrameMkLst>
            <pc:docMk/>
            <pc:sldMk cId="0" sldId="267"/>
            <ac:graphicFrameMk id="6" creationId="{1C3FAE0B-E767-00A2-CAC1-AB369EFA60A5}"/>
          </ac:graphicFrameMkLst>
        </pc:graphicFrameChg>
      </pc:sldChg>
      <pc:sldChg chg="modSp ord modNotes">
        <pc:chgData name="Tobin Magle" userId="S::ctm6768@ads.northwestern.edu::42da060b-ddc7-42dc-a7e8-253cdb78acd4" providerId="AD" clId="Web-{294D7F78-7B1C-7796-74DC-37387511CFBD}" dt="2022-07-11T15:53:13.926" v="3017"/>
        <pc:sldMkLst>
          <pc:docMk/>
          <pc:sldMk cId="0" sldId="268"/>
        </pc:sldMkLst>
        <pc:spChg chg="mod">
          <ac:chgData name="Tobin Magle" userId="S::ctm6768@ads.northwestern.edu::42da060b-ddc7-42dc-a7e8-253cdb78acd4" providerId="AD" clId="Web-{294D7F78-7B1C-7796-74DC-37387511CFBD}" dt="2022-07-07T21:46:41.022" v="271" actId="20577"/>
          <ac:spMkLst>
            <pc:docMk/>
            <pc:sldMk cId="0" sldId="268"/>
            <ac:spMk id="235" creationId="{00000000-0000-0000-0000-000000000000}"/>
          </ac:spMkLst>
        </pc:spChg>
      </pc:sldChg>
      <pc:sldChg chg="addSp delSp modSp modNotes">
        <pc:chgData name="Tobin Magle" userId="S::ctm6768@ads.northwestern.edu::42da060b-ddc7-42dc-a7e8-253cdb78acd4" providerId="AD" clId="Web-{294D7F78-7B1C-7796-74DC-37387511CFBD}" dt="2022-07-11T17:27:23.928" v="4376"/>
        <pc:sldMkLst>
          <pc:docMk/>
          <pc:sldMk cId="0" sldId="269"/>
        </pc:sldMkLst>
        <pc:spChg chg="add del mod">
          <ac:chgData name="Tobin Magle" userId="S::ctm6768@ads.northwestern.edu::42da060b-ddc7-42dc-a7e8-253cdb78acd4" providerId="AD" clId="Web-{294D7F78-7B1C-7796-74DC-37387511CFBD}" dt="2022-07-11T17:26:33.334" v="4325" actId="20577"/>
          <ac:spMkLst>
            <pc:docMk/>
            <pc:sldMk cId="0" sldId="269"/>
            <ac:spMk id="3" creationId="{273A3729-E582-AA9E-1964-8D583CC4CFDF}"/>
          </ac:spMkLst>
        </pc:spChg>
        <pc:spChg chg="add del mod">
          <ac:chgData name="Tobin Magle" userId="S::ctm6768@ads.northwestern.edu::42da060b-ddc7-42dc-a7e8-253cdb78acd4" providerId="AD" clId="Web-{294D7F78-7B1C-7796-74DC-37387511CFBD}" dt="2022-07-08T15:18:42.476" v="894"/>
          <ac:spMkLst>
            <pc:docMk/>
            <pc:sldMk cId="0" sldId="269"/>
            <ac:spMk id="5" creationId="{6C3F53F5-23C7-9B4B-9F19-D283ACF12924}"/>
          </ac:spMkLst>
        </pc:spChg>
        <pc:spChg chg="del">
          <ac:chgData name="Tobin Magle" userId="S::ctm6768@ads.northwestern.edu::42da060b-ddc7-42dc-a7e8-253cdb78acd4" providerId="AD" clId="Web-{294D7F78-7B1C-7796-74DC-37387511CFBD}" dt="2022-07-08T15:18:22.336" v="886"/>
          <ac:spMkLst>
            <pc:docMk/>
            <pc:sldMk cId="0" sldId="269"/>
            <ac:spMk id="8" creationId="{05F42908-4A13-722A-A2EC-56D2C0298F3E}"/>
          </ac:spMkLst>
        </pc:spChg>
      </pc:sldChg>
      <pc:sldChg chg="modSp ord modNotes">
        <pc:chgData name="Tobin Magle" userId="S::ctm6768@ads.northwestern.edu::42da060b-ddc7-42dc-a7e8-253cdb78acd4" providerId="AD" clId="Web-{294D7F78-7B1C-7796-74DC-37387511CFBD}" dt="2022-07-11T17:12:35.368" v="3479"/>
        <pc:sldMkLst>
          <pc:docMk/>
          <pc:sldMk cId="0" sldId="270"/>
        </pc:sldMkLst>
        <pc:spChg chg="mod">
          <ac:chgData name="Tobin Magle" userId="S::ctm6768@ads.northwestern.edu::42da060b-ddc7-42dc-a7e8-253cdb78acd4" providerId="AD" clId="Web-{294D7F78-7B1C-7796-74DC-37387511CFBD}" dt="2022-07-07T21:55:26.039" v="409" actId="20577"/>
          <ac:spMkLst>
            <pc:docMk/>
            <pc:sldMk cId="0" sldId="270"/>
            <ac:spMk id="248" creationId="{00000000-0000-0000-0000-000000000000}"/>
          </ac:spMkLst>
        </pc:spChg>
      </pc:sldChg>
      <pc:sldChg chg="addSp delSp modSp ord">
        <pc:chgData name="Tobin Magle" userId="S::ctm6768@ads.northwestern.edu::42da060b-ddc7-42dc-a7e8-253cdb78acd4" providerId="AD" clId="Web-{294D7F78-7B1C-7796-74DC-37387511CFBD}" dt="2022-07-11T15:12:55.233" v="1395" actId="14100"/>
        <pc:sldMkLst>
          <pc:docMk/>
          <pc:sldMk cId="0" sldId="272"/>
        </pc:sldMkLst>
        <pc:spChg chg="del mod">
          <ac:chgData name="Tobin Magle" userId="S::ctm6768@ads.northwestern.edu::42da060b-ddc7-42dc-a7e8-253cdb78acd4" providerId="AD" clId="Web-{294D7F78-7B1C-7796-74DC-37387511CFBD}" dt="2022-07-11T15:12:08.436" v="1378"/>
          <ac:spMkLst>
            <pc:docMk/>
            <pc:sldMk cId="0" sldId="272"/>
            <ac:spMk id="2" creationId="{7C581661-A984-2EE6-E5D6-7666186DD204}"/>
          </ac:spMkLst>
        </pc:spChg>
        <pc:spChg chg="mod">
          <ac:chgData name="Tobin Magle" userId="S::ctm6768@ads.northwestern.edu::42da060b-ddc7-42dc-a7e8-253cdb78acd4" providerId="AD" clId="Web-{294D7F78-7B1C-7796-74DC-37387511CFBD}" dt="2022-07-11T15:12:02.499" v="1376" actId="20577"/>
          <ac:spMkLst>
            <pc:docMk/>
            <pc:sldMk cId="0" sldId="272"/>
            <ac:spMk id="3" creationId="{4D79538F-E9A2-16E5-4E5D-7881654DCBF2}"/>
          </ac:spMkLst>
        </pc:spChg>
        <pc:spChg chg="add mod">
          <ac:chgData name="Tobin Magle" userId="S::ctm6768@ads.northwestern.edu::42da060b-ddc7-42dc-a7e8-253cdb78acd4" providerId="AD" clId="Web-{294D7F78-7B1C-7796-74DC-37387511CFBD}" dt="2022-07-11T15:12:36.593" v="1392" actId="1076"/>
          <ac:spMkLst>
            <pc:docMk/>
            <pc:sldMk cId="0" sldId="272"/>
            <ac:spMk id="4" creationId="{45668ECD-BFD5-D191-B46A-F768C81694BE}"/>
          </ac:spMkLst>
        </pc:spChg>
        <pc:picChg chg="add mod">
          <ac:chgData name="Tobin Magle" userId="S::ctm6768@ads.northwestern.edu::42da060b-ddc7-42dc-a7e8-253cdb78acd4" providerId="AD" clId="Web-{294D7F78-7B1C-7796-74DC-37387511CFBD}" dt="2022-07-11T15:12:55.233" v="1395" actId="14100"/>
          <ac:picMkLst>
            <pc:docMk/>
            <pc:sldMk cId="0" sldId="272"/>
            <ac:picMk id="5" creationId="{4A7DE89B-1620-8B15-55CD-1034C7688D17}"/>
          </ac:picMkLst>
        </pc:picChg>
      </pc:sldChg>
      <pc:sldChg chg="modSp del">
        <pc:chgData name="Tobin Magle" userId="S::ctm6768@ads.northwestern.edu::42da060b-ddc7-42dc-a7e8-253cdb78acd4" providerId="AD" clId="Web-{294D7F78-7B1C-7796-74DC-37387511CFBD}" dt="2022-07-08T15:13:46.445" v="813"/>
        <pc:sldMkLst>
          <pc:docMk/>
          <pc:sldMk cId="0" sldId="273"/>
        </pc:sldMkLst>
        <pc:spChg chg="mod">
          <ac:chgData name="Tobin Magle" userId="S::ctm6768@ads.northwestern.edu::42da060b-ddc7-42dc-a7e8-253cdb78acd4" providerId="AD" clId="Web-{294D7F78-7B1C-7796-74DC-37387511CFBD}" dt="2022-07-08T15:01:24.990" v="690" actId="20577"/>
          <ac:spMkLst>
            <pc:docMk/>
            <pc:sldMk cId="0" sldId="273"/>
            <ac:spMk id="268" creationId="{00000000-0000-0000-0000-000000000000}"/>
          </ac:spMkLst>
        </pc:spChg>
        <pc:picChg chg="mod">
          <ac:chgData name="Tobin Magle" userId="S::ctm6768@ads.northwestern.edu::42da060b-ddc7-42dc-a7e8-253cdb78acd4" providerId="AD" clId="Web-{294D7F78-7B1C-7796-74DC-37387511CFBD}" dt="2022-07-08T15:01:44.896" v="691" actId="1076"/>
          <ac:picMkLst>
            <pc:docMk/>
            <pc:sldMk cId="0" sldId="273"/>
            <ac:picMk id="5" creationId="{C0A6EC5F-2B64-DED6-5869-A0D161712C5D}"/>
          </ac:picMkLst>
        </pc:picChg>
      </pc:sldChg>
      <pc:sldChg chg="modNotes">
        <pc:chgData name="Tobin Magle" userId="S::ctm6768@ads.northwestern.edu::42da060b-ddc7-42dc-a7e8-253cdb78acd4" providerId="AD" clId="Web-{294D7F78-7B1C-7796-74DC-37387511CFBD}" dt="2022-07-11T17:23:12.424" v="4032"/>
        <pc:sldMkLst>
          <pc:docMk/>
          <pc:sldMk cId="0" sldId="274"/>
        </pc:sldMkLst>
      </pc:sldChg>
      <pc:sldChg chg="modSp ord modNotes">
        <pc:chgData name="Tobin Magle" userId="S::ctm6768@ads.northwestern.edu::42da060b-ddc7-42dc-a7e8-253cdb78acd4" providerId="AD" clId="Web-{294D7F78-7B1C-7796-74DC-37387511CFBD}" dt="2022-07-11T17:55:17.532" v="5619"/>
        <pc:sldMkLst>
          <pc:docMk/>
          <pc:sldMk cId="0" sldId="275"/>
        </pc:sldMkLst>
        <pc:spChg chg="mod">
          <ac:chgData name="Tobin Magle" userId="S::ctm6768@ads.northwestern.edu::42da060b-ddc7-42dc-a7e8-253cdb78acd4" providerId="AD" clId="Web-{294D7F78-7B1C-7796-74DC-37387511CFBD}" dt="2022-07-11T17:54:28.829" v="5499" actId="20577"/>
          <ac:spMkLst>
            <pc:docMk/>
            <pc:sldMk cId="0" sldId="275"/>
            <ac:spMk id="5" creationId="{D692D589-98FE-B680-3CA2-04E0ABF8B139}"/>
          </ac:spMkLst>
        </pc:spChg>
      </pc:sldChg>
      <pc:sldChg chg="addSp delSp modSp ord modNotes">
        <pc:chgData name="Tobin Magle" userId="S::ctm6768@ads.northwestern.edu::42da060b-ddc7-42dc-a7e8-253cdb78acd4" providerId="AD" clId="Web-{294D7F78-7B1C-7796-74DC-37387511CFBD}" dt="2022-07-11T15:54:14.223" v="3092"/>
        <pc:sldMkLst>
          <pc:docMk/>
          <pc:sldMk cId="0" sldId="284"/>
        </pc:sldMkLst>
        <pc:spChg chg="add del mod">
          <ac:chgData name="Tobin Magle" userId="S::ctm6768@ads.northwestern.edu::42da060b-ddc7-42dc-a7e8-253cdb78acd4" providerId="AD" clId="Web-{294D7F78-7B1C-7796-74DC-37387511CFBD}" dt="2022-07-07T22:05:20.790" v="653"/>
          <ac:spMkLst>
            <pc:docMk/>
            <pc:sldMk cId="0" sldId="284"/>
            <ac:spMk id="4" creationId="{4553C92A-0415-0EF4-ECD0-B5E1885353F4}"/>
          </ac:spMkLst>
        </pc:spChg>
        <pc:spChg chg="add del mod">
          <ac:chgData name="Tobin Magle" userId="S::ctm6768@ads.northwestern.edu::42da060b-ddc7-42dc-a7e8-253cdb78acd4" providerId="AD" clId="Web-{294D7F78-7B1C-7796-74DC-37387511CFBD}" dt="2022-07-11T14:49:06.090" v="1330"/>
          <ac:spMkLst>
            <pc:docMk/>
            <pc:sldMk cId="0" sldId="284"/>
            <ac:spMk id="5" creationId="{91CF459A-2C04-DD26-1C16-2C948A54EE59}"/>
          </ac:spMkLst>
        </pc:spChg>
        <pc:spChg chg="add del mod">
          <ac:chgData name="Tobin Magle" userId="S::ctm6768@ads.northwestern.edu::42da060b-ddc7-42dc-a7e8-253cdb78acd4" providerId="AD" clId="Web-{294D7F78-7B1C-7796-74DC-37387511CFBD}" dt="2022-07-11T14:49:07.668" v="1331"/>
          <ac:spMkLst>
            <pc:docMk/>
            <pc:sldMk cId="0" sldId="284"/>
            <ac:spMk id="8" creationId="{9875674D-6758-F5B7-2A31-A725C7FF54FC}"/>
          </ac:spMkLst>
        </pc:spChg>
        <pc:spChg chg="mod">
          <ac:chgData name="Tobin Magle" userId="S::ctm6768@ads.northwestern.edu::42da060b-ddc7-42dc-a7e8-253cdb78acd4" providerId="AD" clId="Web-{294D7F78-7B1C-7796-74DC-37387511CFBD}" dt="2022-07-07T22:05:26.321" v="654" actId="14100"/>
          <ac:spMkLst>
            <pc:docMk/>
            <pc:sldMk cId="0" sldId="284"/>
            <ac:spMk id="343" creationId="{00000000-0000-0000-0000-000000000000}"/>
          </ac:spMkLst>
        </pc:spChg>
        <pc:picChg chg="del">
          <ac:chgData name="Tobin Magle" userId="S::ctm6768@ads.northwestern.edu::42da060b-ddc7-42dc-a7e8-253cdb78acd4" providerId="AD" clId="Web-{294D7F78-7B1C-7796-74DC-37387511CFBD}" dt="2022-07-07T22:05:14.150" v="652"/>
          <ac:picMkLst>
            <pc:docMk/>
            <pc:sldMk cId="0" sldId="284"/>
            <ac:picMk id="2" creationId="{71FB01F1-B2A2-4F30-7781-81467C7DE9FB}"/>
          </ac:picMkLst>
        </pc:picChg>
        <pc:picChg chg="add del mod">
          <ac:chgData name="Tobin Magle" userId="S::ctm6768@ads.northwestern.edu::42da060b-ddc7-42dc-a7e8-253cdb78acd4" providerId="AD" clId="Web-{294D7F78-7B1C-7796-74DC-37387511CFBD}" dt="2022-07-11T14:49:03.996" v="1328"/>
          <ac:picMkLst>
            <pc:docMk/>
            <pc:sldMk cId="0" sldId="284"/>
            <ac:picMk id="2" creationId="{823748D5-B17B-8F1E-5611-875FA590CB1E}"/>
          </ac:picMkLst>
        </pc:picChg>
        <pc:picChg chg="add del mod">
          <ac:chgData name="Tobin Magle" userId="S::ctm6768@ads.northwestern.edu::42da060b-ddc7-42dc-a7e8-253cdb78acd4" providerId="AD" clId="Web-{294D7F78-7B1C-7796-74DC-37387511CFBD}" dt="2022-07-11T14:49:04.777" v="1329"/>
          <ac:picMkLst>
            <pc:docMk/>
            <pc:sldMk cId="0" sldId="284"/>
            <ac:picMk id="3" creationId="{C8AE3CEC-D2D7-033C-6549-1F37248D91BD}"/>
          </ac:picMkLst>
        </pc:picChg>
        <pc:picChg chg="add mod">
          <ac:chgData name="Tobin Magle" userId="S::ctm6768@ads.northwestern.edu::42da060b-ddc7-42dc-a7e8-253cdb78acd4" providerId="AD" clId="Web-{294D7F78-7B1C-7796-74DC-37387511CFBD}" dt="2022-07-11T14:49:52.574" v="1334" actId="1076"/>
          <ac:picMkLst>
            <pc:docMk/>
            <pc:sldMk cId="0" sldId="284"/>
            <ac:picMk id="10" creationId="{BDFAA42B-867F-383D-0741-F5D9B3A75524}"/>
          </ac:picMkLst>
        </pc:picChg>
        <pc:picChg chg="del">
          <ac:chgData name="Tobin Magle" userId="S::ctm6768@ads.northwestern.edu::42da060b-ddc7-42dc-a7e8-253cdb78acd4" providerId="AD" clId="Web-{294D7F78-7B1C-7796-74DC-37387511CFBD}" dt="2022-07-07T22:05:12.462" v="651"/>
          <ac:picMkLst>
            <pc:docMk/>
            <pc:sldMk cId="0" sldId="284"/>
            <ac:picMk id="344" creationId="{00000000-0000-0000-0000-000000000000}"/>
          </ac:picMkLst>
        </pc:picChg>
      </pc:sldChg>
      <pc:sldChg chg="modSp ord modNotes">
        <pc:chgData name="Tobin Magle" userId="S::ctm6768@ads.northwestern.edu::42da060b-ddc7-42dc-a7e8-253cdb78acd4" providerId="AD" clId="Web-{294D7F78-7B1C-7796-74DC-37387511CFBD}" dt="2022-07-11T15:33:25.486" v="2126"/>
        <pc:sldMkLst>
          <pc:docMk/>
          <pc:sldMk cId="0" sldId="285"/>
        </pc:sldMkLst>
        <pc:spChg chg="mod">
          <ac:chgData name="Tobin Magle" userId="S::ctm6768@ads.northwestern.edu::42da060b-ddc7-42dc-a7e8-253cdb78acd4" providerId="AD" clId="Web-{294D7F78-7B1C-7796-74DC-37387511CFBD}" dt="2022-07-11T15:33:13.048" v="2125" actId="20577"/>
          <ac:spMkLst>
            <pc:docMk/>
            <pc:sldMk cId="0" sldId="285"/>
            <ac:spMk id="351" creationId="{00000000-0000-0000-0000-000000000000}"/>
          </ac:spMkLst>
        </pc:spChg>
      </pc:sldChg>
      <pc:sldChg chg="del">
        <pc:chgData name="Tobin Magle" userId="S::ctm6768@ads.northwestern.edu::42da060b-ddc7-42dc-a7e8-253cdb78acd4" providerId="AD" clId="Web-{294D7F78-7B1C-7796-74DC-37387511CFBD}" dt="2022-07-07T22:01:55.430" v="628"/>
        <pc:sldMkLst>
          <pc:docMk/>
          <pc:sldMk cId="0" sldId="286"/>
        </pc:sldMkLst>
      </pc:sldChg>
      <pc:sldChg chg="ord modNotes">
        <pc:chgData name="Tobin Magle" userId="S::ctm6768@ads.northwestern.edu::42da060b-ddc7-42dc-a7e8-253cdb78acd4" providerId="AD" clId="Web-{294D7F78-7B1C-7796-74DC-37387511CFBD}" dt="2022-07-11T15:33:53.923" v="2130"/>
        <pc:sldMkLst>
          <pc:docMk/>
          <pc:sldMk cId="0" sldId="287"/>
        </pc:sldMkLst>
      </pc:sldChg>
      <pc:sldChg chg="ord">
        <pc:chgData name="Tobin Magle" userId="S::ctm6768@ads.northwestern.edu::42da060b-ddc7-42dc-a7e8-253cdb78acd4" providerId="AD" clId="Web-{294D7F78-7B1C-7796-74DC-37387511CFBD}" dt="2022-07-08T16:30:42.261" v="1180"/>
        <pc:sldMkLst>
          <pc:docMk/>
          <pc:sldMk cId="0" sldId="288"/>
        </pc:sldMkLst>
      </pc:sldChg>
      <pc:sldChg chg="modSp">
        <pc:chgData name="Tobin Magle" userId="S::ctm6768@ads.northwestern.edu::42da060b-ddc7-42dc-a7e8-253cdb78acd4" providerId="AD" clId="Web-{294D7F78-7B1C-7796-74DC-37387511CFBD}" dt="2022-07-08T21:30:45.470" v="1187" actId="20577"/>
        <pc:sldMkLst>
          <pc:docMk/>
          <pc:sldMk cId="0" sldId="289"/>
        </pc:sldMkLst>
        <pc:spChg chg="mod">
          <ac:chgData name="Tobin Magle" userId="S::ctm6768@ads.northwestern.edu::42da060b-ddc7-42dc-a7e8-253cdb78acd4" providerId="AD" clId="Web-{294D7F78-7B1C-7796-74DC-37387511CFBD}" dt="2022-07-08T21:30:45.470" v="1187" actId="20577"/>
          <ac:spMkLst>
            <pc:docMk/>
            <pc:sldMk cId="0" sldId="289"/>
            <ac:spMk id="376" creationId="{00000000-0000-0000-0000-000000000000}"/>
          </ac:spMkLst>
        </pc:spChg>
      </pc:sldChg>
      <pc:sldChg chg="ord modNotes">
        <pc:chgData name="Tobin Magle" userId="S::ctm6768@ads.northwestern.edu::42da060b-ddc7-42dc-a7e8-253cdb78acd4" providerId="AD" clId="Web-{294D7F78-7B1C-7796-74DC-37387511CFBD}" dt="2022-07-11T18:03:16.196" v="6539"/>
        <pc:sldMkLst>
          <pc:docMk/>
          <pc:sldMk cId="268583347" sldId="291"/>
        </pc:sldMkLst>
      </pc:sldChg>
      <pc:sldChg chg="addSp delSp modSp mod ord modClrScheme chgLayout">
        <pc:chgData name="Tobin Magle" userId="S::ctm6768@ads.northwestern.edu::42da060b-ddc7-42dc-a7e8-253cdb78acd4" providerId="AD" clId="Web-{294D7F78-7B1C-7796-74DC-37387511CFBD}" dt="2022-07-11T15:19:18.109" v="1509" actId="20577"/>
        <pc:sldMkLst>
          <pc:docMk/>
          <pc:sldMk cId="2022615967" sldId="293"/>
        </pc:sldMkLst>
        <pc:spChg chg="add mod ord">
          <ac:chgData name="Tobin Magle" userId="S::ctm6768@ads.northwestern.edu::42da060b-ddc7-42dc-a7e8-253cdb78acd4" providerId="AD" clId="Web-{294D7F78-7B1C-7796-74DC-37387511CFBD}" dt="2022-07-11T15:19:18.109" v="1509" actId="20577"/>
          <ac:spMkLst>
            <pc:docMk/>
            <pc:sldMk cId="2022615967" sldId="293"/>
            <ac:spMk id="2" creationId="{A32C4E43-BC06-953F-5B5A-BF8B1467B95C}"/>
          </ac:spMkLst>
        </pc:spChg>
        <pc:spChg chg="add del mod ord">
          <ac:chgData name="Tobin Magle" userId="S::ctm6768@ads.northwestern.edu::42da060b-ddc7-42dc-a7e8-253cdb78acd4" providerId="AD" clId="Web-{294D7F78-7B1C-7796-74DC-37387511CFBD}" dt="2022-07-11T15:15:29.984" v="1441"/>
          <ac:spMkLst>
            <pc:docMk/>
            <pc:sldMk cId="2022615967" sldId="293"/>
            <ac:spMk id="3" creationId="{71F526AA-5BBD-A105-3052-ED165DC5CCE4}"/>
          </ac:spMkLst>
        </pc:spChg>
        <pc:spChg chg="add mod ord">
          <ac:chgData name="Tobin Magle" userId="S::ctm6768@ads.northwestern.edu::42da060b-ddc7-42dc-a7e8-253cdb78acd4" providerId="AD" clId="Web-{294D7F78-7B1C-7796-74DC-37387511CFBD}" dt="2022-07-11T15:15:02.312" v="1431"/>
          <ac:spMkLst>
            <pc:docMk/>
            <pc:sldMk cId="2022615967" sldId="293"/>
            <ac:spMk id="4" creationId="{D3C8123B-EC07-3FF2-D196-D3079157F598}"/>
          </ac:spMkLst>
        </pc:spChg>
        <pc:spChg chg="mod ord">
          <ac:chgData name="Tobin Magle" userId="S::ctm6768@ads.northwestern.edu::42da060b-ddc7-42dc-a7e8-253cdb78acd4" providerId="AD" clId="Web-{294D7F78-7B1C-7796-74DC-37387511CFBD}" dt="2022-07-11T15:16:06.859" v="1450" actId="14100"/>
          <ac:spMkLst>
            <pc:docMk/>
            <pc:sldMk cId="2022615967" sldId="293"/>
            <ac:spMk id="261" creationId="{00000000-0000-0000-0000-000000000000}"/>
          </ac:spMkLst>
        </pc:spChg>
        <pc:spChg chg="mod ord">
          <ac:chgData name="Tobin Magle" userId="S::ctm6768@ads.northwestern.edu::42da060b-ddc7-42dc-a7e8-253cdb78acd4" providerId="AD" clId="Web-{294D7F78-7B1C-7796-74DC-37387511CFBD}" dt="2022-07-11T15:18:59.734" v="1505" actId="1076"/>
          <ac:spMkLst>
            <pc:docMk/>
            <pc:sldMk cId="2022615967" sldId="293"/>
            <ac:spMk id="263" creationId="{00000000-0000-0000-0000-000000000000}"/>
          </ac:spMkLst>
        </pc:spChg>
        <pc:graphicFrameChg chg="del mod modGraphic">
          <ac:chgData name="Tobin Magle" userId="S::ctm6768@ads.northwestern.edu::42da060b-ddc7-42dc-a7e8-253cdb78acd4" providerId="AD" clId="Web-{294D7F78-7B1C-7796-74DC-37387511CFBD}" dt="2022-07-08T21:48:46.479" v="1289"/>
          <ac:graphicFrameMkLst>
            <pc:docMk/>
            <pc:sldMk cId="2022615967" sldId="293"/>
            <ac:graphicFrameMk id="4" creationId="{04C4A2CA-81C4-1F95-0E44-4E8992CCB851}"/>
          </ac:graphicFrameMkLst>
        </pc:graphicFrameChg>
      </pc:sldChg>
      <pc:sldChg chg="ord modNotes">
        <pc:chgData name="Tobin Magle" userId="S::ctm6768@ads.northwestern.edu::42da060b-ddc7-42dc-a7e8-253cdb78acd4" providerId="AD" clId="Web-{294D7F78-7B1C-7796-74DC-37387511CFBD}" dt="2022-07-11T18:04:50.885" v="6776"/>
        <pc:sldMkLst>
          <pc:docMk/>
          <pc:sldMk cId="2646625583" sldId="294"/>
        </pc:sldMkLst>
      </pc:sldChg>
      <pc:sldChg chg="modSp ord modNotes">
        <pc:chgData name="Tobin Magle" userId="S::ctm6768@ads.northwestern.edu::42da060b-ddc7-42dc-a7e8-253cdb78acd4" providerId="AD" clId="Web-{294D7F78-7B1C-7796-74DC-37387511CFBD}" dt="2022-07-11T18:02:13.289" v="6400"/>
        <pc:sldMkLst>
          <pc:docMk/>
          <pc:sldMk cId="633362076" sldId="295"/>
        </pc:sldMkLst>
        <pc:spChg chg="mod">
          <ac:chgData name="Tobin Magle" userId="S::ctm6768@ads.northwestern.edu::42da060b-ddc7-42dc-a7e8-253cdb78acd4" providerId="AD" clId="Web-{294D7F78-7B1C-7796-74DC-37387511CFBD}" dt="2022-07-07T21:31:58.957" v="21" actId="20577"/>
          <ac:spMkLst>
            <pc:docMk/>
            <pc:sldMk cId="633362076" sldId="295"/>
            <ac:spMk id="2" creationId="{8F86F6BD-3E62-B368-E896-DD75F087B3E3}"/>
          </ac:spMkLst>
        </pc:spChg>
      </pc:sldChg>
      <pc:sldChg chg="modSp ord modNotes">
        <pc:chgData name="Tobin Magle" userId="S::ctm6768@ads.northwestern.edu::42da060b-ddc7-42dc-a7e8-253cdb78acd4" providerId="AD" clId="Web-{294D7F78-7B1C-7796-74DC-37387511CFBD}" dt="2022-07-11T18:05:26.120" v="6840"/>
        <pc:sldMkLst>
          <pc:docMk/>
          <pc:sldMk cId="3054169064" sldId="296"/>
        </pc:sldMkLst>
        <pc:spChg chg="mod">
          <ac:chgData name="Tobin Magle" userId="S::ctm6768@ads.northwestern.edu::42da060b-ddc7-42dc-a7e8-253cdb78acd4" providerId="AD" clId="Web-{294D7F78-7B1C-7796-74DC-37387511CFBD}" dt="2022-07-11T15:13:11.358" v="1396" actId="1076"/>
          <ac:spMkLst>
            <pc:docMk/>
            <pc:sldMk cId="3054169064" sldId="296"/>
            <ac:spMk id="2" creationId="{E6A829B9-9B3E-3F36-1EFD-80795805ACFF}"/>
          </ac:spMkLst>
        </pc:spChg>
        <pc:spChg chg="mod">
          <ac:chgData name="Tobin Magle" userId="S::ctm6768@ads.northwestern.edu::42da060b-ddc7-42dc-a7e8-253cdb78acd4" providerId="AD" clId="Web-{294D7F78-7B1C-7796-74DC-37387511CFBD}" dt="2022-07-11T15:13:15.515" v="1397" actId="1076"/>
          <ac:spMkLst>
            <pc:docMk/>
            <pc:sldMk cId="3054169064" sldId="296"/>
            <ac:spMk id="3" creationId="{4826FF6F-9DE0-39D9-FB8F-C231EAF54426}"/>
          </ac:spMkLst>
        </pc:spChg>
      </pc:sldChg>
      <pc:sldChg chg="modSp ord modNotes">
        <pc:chgData name="Tobin Magle" userId="S::ctm6768@ads.northwestern.edu::42da060b-ddc7-42dc-a7e8-253cdb78acd4" providerId="AD" clId="Web-{294D7F78-7B1C-7796-74DC-37387511CFBD}" dt="2022-07-11T17:22:42.143" v="4009"/>
        <pc:sldMkLst>
          <pc:docMk/>
          <pc:sldMk cId="898994385" sldId="298"/>
        </pc:sldMkLst>
        <pc:spChg chg="mod">
          <ac:chgData name="Tobin Magle" userId="S::ctm6768@ads.northwestern.edu::42da060b-ddc7-42dc-a7e8-253cdb78acd4" providerId="AD" clId="Web-{294D7F78-7B1C-7796-74DC-37387511CFBD}" dt="2022-07-08T15:16:36.351" v="870" actId="20577"/>
          <ac:spMkLst>
            <pc:docMk/>
            <pc:sldMk cId="898994385" sldId="298"/>
            <ac:spMk id="268" creationId="{00000000-0000-0000-0000-000000000000}"/>
          </ac:spMkLst>
        </pc:spChg>
      </pc:sldChg>
      <pc:sldChg chg="modNotes">
        <pc:chgData name="Tobin Magle" userId="S::ctm6768@ads.northwestern.edu::42da060b-ddc7-42dc-a7e8-253cdb78acd4" providerId="AD" clId="Web-{294D7F78-7B1C-7796-74DC-37387511CFBD}" dt="2022-07-11T15:46:51.691" v="2525"/>
        <pc:sldMkLst>
          <pc:docMk/>
          <pc:sldMk cId="1239813618" sldId="299"/>
        </pc:sldMkLst>
      </pc:sldChg>
      <pc:sldChg chg="ord">
        <pc:chgData name="Tobin Magle" userId="S::ctm6768@ads.northwestern.edu::42da060b-ddc7-42dc-a7e8-253cdb78acd4" providerId="AD" clId="Web-{294D7F78-7B1C-7796-74DC-37387511CFBD}" dt="2022-07-08T14:55:37.349" v="661"/>
        <pc:sldMkLst>
          <pc:docMk/>
          <pc:sldMk cId="3828207402" sldId="300"/>
        </pc:sldMkLst>
      </pc:sldChg>
      <pc:sldChg chg="del">
        <pc:chgData name="Tobin Magle" userId="S::ctm6768@ads.northwestern.edu::42da060b-ddc7-42dc-a7e8-253cdb78acd4" providerId="AD" clId="Web-{294D7F78-7B1C-7796-74DC-37387511CFBD}" dt="2022-07-07T21:50:31.210" v="288"/>
        <pc:sldMkLst>
          <pc:docMk/>
          <pc:sldMk cId="3812520346" sldId="301"/>
        </pc:sldMkLst>
      </pc:sldChg>
      <pc:sldChg chg="del">
        <pc:chgData name="Tobin Magle" userId="S::ctm6768@ads.northwestern.edu::42da060b-ddc7-42dc-a7e8-253cdb78acd4" providerId="AD" clId="Web-{294D7F78-7B1C-7796-74DC-37387511CFBD}" dt="2022-07-08T16:30:30.183" v="1179"/>
        <pc:sldMkLst>
          <pc:docMk/>
          <pc:sldMk cId="1109674032" sldId="302"/>
        </pc:sldMkLst>
      </pc:sldChg>
      <pc:sldChg chg="del">
        <pc:chgData name="Tobin Magle" userId="S::ctm6768@ads.northwestern.edu::42da060b-ddc7-42dc-a7e8-253cdb78acd4" providerId="AD" clId="Web-{294D7F78-7B1C-7796-74DC-37387511CFBD}" dt="2022-07-07T21:50:24.647" v="287"/>
        <pc:sldMkLst>
          <pc:docMk/>
          <pc:sldMk cId="667365481" sldId="303"/>
        </pc:sldMkLst>
      </pc:sldChg>
      <pc:sldChg chg="modNotes">
        <pc:chgData name="Tobin Magle" userId="S::ctm6768@ads.northwestern.edu::42da060b-ddc7-42dc-a7e8-253cdb78acd4" providerId="AD" clId="Web-{294D7F78-7B1C-7796-74DC-37387511CFBD}" dt="2022-07-11T17:33:47.544" v="4920"/>
        <pc:sldMkLst>
          <pc:docMk/>
          <pc:sldMk cId="2611457316" sldId="304"/>
        </pc:sldMkLst>
      </pc:sldChg>
      <pc:sldChg chg="modSp modNotes">
        <pc:chgData name="Tobin Magle" userId="S::ctm6768@ads.northwestern.edu::42da060b-ddc7-42dc-a7e8-253cdb78acd4" providerId="AD" clId="Web-{294D7F78-7B1C-7796-74DC-37387511CFBD}" dt="2022-07-11T17:32:16.855" v="4812"/>
        <pc:sldMkLst>
          <pc:docMk/>
          <pc:sldMk cId="3719896898" sldId="305"/>
        </pc:sldMkLst>
        <pc:spChg chg="mod">
          <ac:chgData name="Tobin Magle" userId="S::ctm6768@ads.northwestern.edu::42da060b-ddc7-42dc-a7e8-253cdb78acd4" providerId="AD" clId="Web-{294D7F78-7B1C-7796-74DC-37387511CFBD}" dt="2022-07-11T17:30:50.385" v="4618" actId="20577"/>
          <ac:spMkLst>
            <pc:docMk/>
            <pc:sldMk cId="3719896898" sldId="305"/>
            <ac:spMk id="8" creationId="{05F42908-4A13-722A-A2EC-56D2C0298F3E}"/>
          </ac:spMkLst>
        </pc:spChg>
      </pc:sldChg>
      <pc:sldChg chg="modSp modNotes">
        <pc:chgData name="Tobin Magle" userId="S::ctm6768@ads.northwestern.edu::42da060b-ddc7-42dc-a7e8-253cdb78acd4" providerId="AD" clId="Web-{294D7F78-7B1C-7796-74DC-37387511CFBD}" dt="2022-07-11T17:34:09.935" v="4921"/>
        <pc:sldMkLst>
          <pc:docMk/>
          <pc:sldMk cId="531345589" sldId="307"/>
        </pc:sldMkLst>
        <pc:spChg chg="mod">
          <ac:chgData name="Tobin Magle" userId="S::ctm6768@ads.northwestern.edu::42da060b-ddc7-42dc-a7e8-253cdb78acd4" providerId="AD" clId="Web-{294D7F78-7B1C-7796-74DC-37387511CFBD}" dt="2022-07-08T15:26:49.087" v="899" actId="20577"/>
          <ac:spMkLst>
            <pc:docMk/>
            <pc:sldMk cId="531345589" sldId="307"/>
            <ac:spMk id="3" creationId="{180E02B0-4683-E6D9-DAF1-518BA6011D15}"/>
          </ac:spMkLst>
        </pc:spChg>
      </pc:sldChg>
      <pc:sldChg chg="del">
        <pc:chgData name="Tobin Magle" userId="S::ctm6768@ads.northwestern.edu::42da060b-ddc7-42dc-a7e8-253cdb78acd4" providerId="AD" clId="Web-{294D7F78-7B1C-7796-74DC-37387511CFBD}" dt="2022-07-07T21:51:33.069" v="289"/>
        <pc:sldMkLst>
          <pc:docMk/>
          <pc:sldMk cId="4088258312" sldId="308"/>
        </pc:sldMkLst>
      </pc:sldChg>
      <pc:sldChg chg="del ord">
        <pc:chgData name="Tobin Magle" userId="S::ctm6768@ads.northwestern.edu::42da060b-ddc7-42dc-a7e8-253cdb78acd4" providerId="AD" clId="Web-{294D7F78-7B1C-7796-74DC-37387511CFBD}" dt="2022-07-08T14:57:56.458" v="680"/>
        <pc:sldMkLst>
          <pc:docMk/>
          <pc:sldMk cId="16781639" sldId="309"/>
        </pc:sldMkLst>
      </pc:sldChg>
      <pc:sldChg chg="modSp del">
        <pc:chgData name="Tobin Magle" userId="S::ctm6768@ads.northwestern.edu::42da060b-ddc7-42dc-a7e8-253cdb78acd4" providerId="AD" clId="Web-{294D7F78-7B1C-7796-74DC-37387511CFBD}" dt="2022-07-07T22:01:05.352" v="626"/>
        <pc:sldMkLst>
          <pc:docMk/>
          <pc:sldMk cId="2380312713" sldId="310"/>
        </pc:sldMkLst>
        <pc:spChg chg="mod">
          <ac:chgData name="Tobin Magle" userId="S::ctm6768@ads.northwestern.edu::42da060b-ddc7-42dc-a7e8-253cdb78acd4" providerId="AD" clId="Web-{294D7F78-7B1C-7796-74DC-37387511CFBD}" dt="2022-07-07T21:52:26.351" v="337" actId="20577"/>
          <ac:spMkLst>
            <pc:docMk/>
            <pc:sldMk cId="2380312713" sldId="310"/>
            <ac:spMk id="235" creationId="{00000000-0000-0000-0000-000000000000}"/>
          </ac:spMkLst>
        </pc:spChg>
      </pc:sldChg>
      <pc:sldChg chg="modSp ord modNotes">
        <pc:chgData name="Tobin Magle" userId="S::ctm6768@ads.northwestern.edu::42da060b-ddc7-42dc-a7e8-253cdb78acd4" providerId="AD" clId="Web-{294D7F78-7B1C-7796-74DC-37387511CFBD}" dt="2022-07-11T17:36:14.265" v="5120"/>
        <pc:sldMkLst>
          <pc:docMk/>
          <pc:sldMk cId="1622285998" sldId="311"/>
        </pc:sldMkLst>
        <pc:spChg chg="mod">
          <ac:chgData name="Tobin Magle" userId="S::ctm6768@ads.northwestern.edu::42da060b-ddc7-42dc-a7e8-253cdb78acd4" providerId="AD" clId="Web-{294D7F78-7B1C-7796-74DC-37387511CFBD}" dt="2022-07-08T15:28:36.040" v="904" actId="20577"/>
          <ac:spMkLst>
            <pc:docMk/>
            <pc:sldMk cId="1622285998" sldId="311"/>
            <ac:spMk id="2" creationId="{381AF135-AD29-9A35-1175-F30578248C73}"/>
          </ac:spMkLst>
        </pc:spChg>
        <pc:spChg chg="mod">
          <ac:chgData name="Tobin Magle" userId="S::ctm6768@ads.northwestern.edu::42da060b-ddc7-42dc-a7e8-253cdb78acd4" providerId="AD" clId="Web-{294D7F78-7B1C-7796-74DC-37387511CFBD}" dt="2022-07-08T16:20:42.823" v="951" actId="20577"/>
          <ac:spMkLst>
            <pc:docMk/>
            <pc:sldMk cId="1622285998" sldId="311"/>
            <ac:spMk id="3" creationId="{BDD2D94B-6124-F262-AC3E-C514D14731A1}"/>
          </ac:spMkLst>
        </pc:spChg>
      </pc:sldChg>
      <pc:sldChg chg="modNotes">
        <pc:chgData name="Tobin Magle" userId="S::ctm6768@ads.northwestern.edu::42da060b-ddc7-42dc-a7e8-253cdb78acd4" providerId="AD" clId="Web-{294D7F78-7B1C-7796-74DC-37387511CFBD}" dt="2022-07-11T15:40:42.174" v="2298"/>
        <pc:sldMkLst>
          <pc:docMk/>
          <pc:sldMk cId="729326455" sldId="312"/>
        </pc:sldMkLst>
      </pc:sldChg>
      <pc:sldChg chg="modSp modNotes">
        <pc:chgData name="Tobin Magle" userId="S::ctm6768@ads.northwestern.edu::42da060b-ddc7-42dc-a7e8-253cdb78acd4" providerId="AD" clId="Web-{294D7F78-7B1C-7796-74DC-37387511CFBD}" dt="2022-07-11T15:43:24.112" v="2322"/>
        <pc:sldMkLst>
          <pc:docMk/>
          <pc:sldMk cId="2716447685" sldId="313"/>
        </pc:sldMkLst>
        <pc:spChg chg="mod">
          <ac:chgData name="Tobin Magle" userId="S::ctm6768@ads.northwestern.edu::42da060b-ddc7-42dc-a7e8-253cdb78acd4" providerId="AD" clId="Web-{294D7F78-7B1C-7796-74DC-37387511CFBD}" dt="2022-07-11T14:35:53.103" v="1308" actId="20577"/>
          <ac:spMkLst>
            <pc:docMk/>
            <pc:sldMk cId="2716447685" sldId="313"/>
            <ac:spMk id="169" creationId="{00000000-0000-0000-0000-000000000000}"/>
          </ac:spMkLst>
        </pc:spChg>
      </pc:sldChg>
      <pc:sldChg chg="ord modNotes">
        <pc:chgData name="Tobin Magle" userId="S::ctm6768@ads.northwestern.edu::42da060b-ddc7-42dc-a7e8-253cdb78acd4" providerId="AD" clId="Web-{294D7F78-7B1C-7796-74DC-37387511CFBD}" dt="2022-07-11T17:27:36.866" v="4384"/>
        <pc:sldMkLst>
          <pc:docMk/>
          <pc:sldMk cId="3516975431" sldId="314"/>
        </pc:sldMkLst>
      </pc:sldChg>
      <pc:sldChg chg="ord modNotes">
        <pc:chgData name="Tobin Magle" userId="S::ctm6768@ads.northwestern.edu::42da060b-ddc7-42dc-a7e8-253cdb78acd4" providerId="AD" clId="Web-{294D7F78-7B1C-7796-74DC-37387511CFBD}" dt="2022-07-11T15:51:59.395" v="2961"/>
        <pc:sldMkLst>
          <pc:docMk/>
          <pc:sldMk cId="1446857811" sldId="315"/>
        </pc:sldMkLst>
      </pc:sldChg>
      <pc:sldChg chg="ord modNotes">
        <pc:chgData name="Tobin Magle" userId="S::ctm6768@ads.northwestern.edu::42da060b-ddc7-42dc-a7e8-253cdb78acd4" providerId="AD" clId="Web-{294D7F78-7B1C-7796-74DC-37387511CFBD}" dt="2022-07-11T15:51:59.395" v="2960"/>
        <pc:sldMkLst>
          <pc:docMk/>
          <pc:sldMk cId="3339756653" sldId="316"/>
        </pc:sldMkLst>
      </pc:sldChg>
      <pc:sldChg chg="ord modNotes">
        <pc:chgData name="Tobin Magle" userId="S::ctm6768@ads.northwestern.edu::42da060b-ddc7-42dc-a7e8-253cdb78acd4" providerId="AD" clId="Web-{294D7F78-7B1C-7796-74DC-37387511CFBD}" dt="2022-07-11T17:27:59.023" v="4388"/>
        <pc:sldMkLst>
          <pc:docMk/>
          <pc:sldMk cId="206209621" sldId="317"/>
        </pc:sldMkLst>
      </pc:sldChg>
      <pc:sldChg chg="del">
        <pc:chgData name="Tobin Magle" userId="S::ctm6768@ads.northwestern.edu::42da060b-ddc7-42dc-a7e8-253cdb78acd4" providerId="AD" clId="Web-{294D7F78-7B1C-7796-74DC-37387511CFBD}" dt="2022-07-07T21:45:50.147" v="245"/>
        <pc:sldMkLst>
          <pc:docMk/>
          <pc:sldMk cId="1683606351" sldId="318"/>
        </pc:sldMkLst>
      </pc:sldChg>
      <pc:sldChg chg="addSp delSp modSp ord modNotes">
        <pc:chgData name="Tobin Magle" userId="S::ctm6768@ads.northwestern.edu::42da060b-ddc7-42dc-a7e8-253cdb78acd4" providerId="AD" clId="Web-{294D7F78-7B1C-7796-74DC-37387511CFBD}" dt="2022-07-11T17:57:29.159" v="5926"/>
        <pc:sldMkLst>
          <pc:docMk/>
          <pc:sldMk cId="382343725" sldId="319"/>
        </pc:sldMkLst>
        <pc:spChg chg="mod">
          <ac:chgData name="Tobin Magle" userId="S::ctm6768@ads.northwestern.edu::42da060b-ddc7-42dc-a7e8-253cdb78acd4" providerId="AD" clId="Web-{294D7F78-7B1C-7796-74DC-37387511CFBD}" dt="2022-07-11T17:57:20.362" v="5923" actId="20577"/>
          <ac:spMkLst>
            <pc:docMk/>
            <pc:sldMk cId="382343725" sldId="319"/>
            <ac:spMk id="220" creationId="{00000000-0000-0000-0000-000000000000}"/>
          </ac:spMkLst>
        </pc:spChg>
        <pc:spChg chg="mod">
          <ac:chgData name="Tobin Magle" userId="S::ctm6768@ads.northwestern.edu::42da060b-ddc7-42dc-a7e8-253cdb78acd4" providerId="AD" clId="Web-{294D7F78-7B1C-7796-74DC-37387511CFBD}" dt="2022-07-08T16:23:43.323" v="1005" actId="20577"/>
          <ac:spMkLst>
            <pc:docMk/>
            <pc:sldMk cId="382343725" sldId="319"/>
            <ac:spMk id="221" creationId="{00000000-0000-0000-0000-000000000000}"/>
          </ac:spMkLst>
        </pc:spChg>
        <pc:graphicFrameChg chg="del mod modGraphic">
          <ac:chgData name="Tobin Magle" userId="S::ctm6768@ads.northwestern.edu::42da060b-ddc7-42dc-a7e8-253cdb78acd4" providerId="AD" clId="Web-{294D7F78-7B1C-7796-74DC-37387511CFBD}" dt="2022-07-07T21:36:23.864" v="89"/>
          <ac:graphicFrameMkLst>
            <pc:docMk/>
            <pc:sldMk cId="382343725" sldId="319"/>
            <ac:graphicFrameMk id="3" creationId="{A6F0FBF6-73AE-6D90-CC83-5EAAD57FA6EB}"/>
          </ac:graphicFrameMkLst>
        </pc:graphicFrameChg>
        <pc:graphicFrameChg chg="add mod modGraphic">
          <ac:chgData name="Tobin Magle" userId="S::ctm6768@ads.northwestern.edu::42da060b-ddc7-42dc-a7e8-253cdb78acd4" providerId="AD" clId="Web-{294D7F78-7B1C-7796-74DC-37387511CFBD}" dt="2022-07-08T16:23:56.683" v="1026"/>
          <ac:graphicFrameMkLst>
            <pc:docMk/>
            <pc:sldMk cId="382343725" sldId="319"/>
            <ac:graphicFrameMk id="4" creationId="{93524324-A841-FF3F-8F8F-8C69C8AE0808}"/>
          </ac:graphicFrameMkLst>
        </pc:graphicFrameChg>
      </pc:sldChg>
      <pc:sldChg chg="del ord">
        <pc:chgData name="Tobin Magle" userId="S::ctm6768@ads.northwestern.edu::42da060b-ddc7-42dc-a7e8-253cdb78acd4" providerId="AD" clId="Web-{294D7F78-7B1C-7796-74DC-37387511CFBD}" dt="2022-07-07T22:00:07.352" v="623"/>
        <pc:sldMkLst>
          <pc:docMk/>
          <pc:sldMk cId="304352290" sldId="320"/>
        </pc:sldMkLst>
      </pc:sldChg>
      <pc:sldChg chg="del">
        <pc:chgData name="Tobin Magle" userId="S::ctm6768@ads.northwestern.edu::42da060b-ddc7-42dc-a7e8-253cdb78acd4" providerId="AD" clId="Web-{294D7F78-7B1C-7796-74DC-37387511CFBD}" dt="2022-07-07T21:45:47.740" v="244"/>
        <pc:sldMkLst>
          <pc:docMk/>
          <pc:sldMk cId="104350563" sldId="321"/>
        </pc:sldMkLst>
      </pc:sldChg>
      <pc:sldChg chg="modSp del">
        <pc:chgData name="Tobin Magle" userId="S::ctm6768@ads.northwestern.edu::42da060b-ddc7-42dc-a7e8-253cdb78acd4" providerId="AD" clId="Web-{294D7F78-7B1C-7796-74DC-37387511CFBD}" dt="2022-07-08T15:08:18.256" v="741"/>
        <pc:sldMkLst>
          <pc:docMk/>
          <pc:sldMk cId="2693920843" sldId="323"/>
        </pc:sldMkLst>
        <pc:spChg chg="mod">
          <ac:chgData name="Tobin Magle" userId="S::ctm6768@ads.northwestern.edu::42da060b-ddc7-42dc-a7e8-253cdb78acd4" providerId="AD" clId="Web-{294D7F78-7B1C-7796-74DC-37387511CFBD}" dt="2022-07-07T22:04:22.728" v="639" actId="20577"/>
          <ac:spMkLst>
            <pc:docMk/>
            <pc:sldMk cId="2693920843" sldId="323"/>
            <ac:spMk id="3" creationId="{96B5094D-083D-230E-0DBF-03D6D7A80901}"/>
          </ac:spMkLst>
        </pc:spChg>
      </pc:sldChg>
      <pc:sldChg chg="modSp add ord replId modNotes">
        <pc:chgData name="Tobin Magle" userId="S::ctm6768@ads.northwestern.edu::42da060b-ddc7-42dc-a7e8-253cdb78acd4" providerId="AD" clId="Web-{294D7F78-7B1C-7796-74DC-37387511CFBD}" dt="2022-07-11T18:00:09.678" v="6243"/>
        <pc:sldMkLst>
          <pc:docMk/>
          <pc:sldMk cId="3000765532" sldId="324"/>
        </pc:sldMkLst>
        <pc:spChg chg="mod">
          <ac:chgData name="Tobin Magle" userId="S::ctm6768@ads.northwestern.edu::42da060b-ddc7-42dc-a7e8-253cdb78acd4" providerId="AD" clId="Web-{294D7F78-7B1C-7796-74DC-37387511CFBD}" dt="2022-07-11T17:57:56.160" v="5938" actId="20577"/>
          <ac:spMkLst>
            <pc:docMk/>
            <pc:sldMk cId="3000765532" sldId="324"/>
            <ac:spMk id="220" creationId="{00000000-0000-0000-0000-000000000000}"/>
          </ac:spMkLst>
        </pc:spChg>
        <pc:spChg chg="mod">
          <ac:chgData name="Tobin Magle" userId="S::ctm6768@ads.northwestern.edu::42da060b-ddc7-42dc-a7e8-253cdb78acd4" providerId="AD" clId="Web-{294D7F78-7B1C-7796-74DC-37387511CFBD}" dt="2022-07-08T16:23:08.776" v="983" actId="20577"/>
          <ac:spMkLst>
            <pc:docMk/>
            <pc:sldMk cId="3000765532" sldId="324"/>
            <ac:spMk id="221" creationId="{00000000-0000-0000-0000-000000000000}"/>
          </ac:spMkLst>
        </pc:spChg>
        <pc:graphicFrameChg chg="mod modGraphic">
          <ac:chgData name="Tobin Magle" userId="S::ctm6768@ads.northwestern.edu::42da060b-ddc7-42dc-a7e8-253cdb78acd4" providerId="AD" clId="Web-{294D7F78-7B1C-7796-74DC-37387511CFBD}" dt="2022-07-08T16:25:39.230" v="1053"/>
          <ac:graphicFrameMkLst>
            <pc:docMk/>
            <pc:sldMk cId="3000765532" sldId="324"/>
            <ac:graphicFrameMk id="3" creationId="{A6F0FBF6-73AE-6D90-CC83-5EAAD57FA6EB}"/>
          </ac:graphicFrameMkLst>
        </pc:graphicFrameChg>
      </pc:sldChg>
      <pc:sldChg chg="modSp new ord modNotes">
        <pc:chgData name="Tobin Magle" userId="S::ctm6768@ads.northwestern.edu::42da060b-ddc7-42dc-a7e8-253cdb78acd4" providerId="AD" clId="Web-{294D7F78-7B1C-7796-74DC-37387511CFBD}" dt="2022-07-11T16:52:48.755" v="3301"/>
        <pc:sldMkLst>
          <pc:docMk/>
          <pc:sldMk cId="3063566000" sldId="325"/>
        </pc:sldMkLst>
        <pc:spChg chg="mod">
          <ac:chgData name="Tobin Magle" userId="S::ctm6768@ads.northwestern.edu::42da060b-ddc7-42dc-a7e8-253cdb78acd4" providerId="AD" clId="Web-{294D7F78-7B1C-7796-74DC-37387511CFBD}" dt="2022-07-07T21:53:11.820" v="345" actId="20577"/>
          <ac:spMkLst>
            <pc:docMk/>
            <pc:sldMk cId="3063566000" sldId="325"/>
            <ac:spMk id="2" creationId="{00EE397E-8EB0-D5D2-98AB-AC7F069F314D}"/>
          </ac:spMkLst>
        </pc:spChg>
        <pc:spChg chg="mod">
          <ac:chgData name="Tobin Magle" userId="S::ctm6768@ads.northwestern.edu::42da060b-ddc7-42dc-a7e8-253cdb78acd4" providerId="AD" clId="Web-{294D7F78-7B1C-7796-74DC-37387511CFBD}" dt="2022-07-11T15:02:43.982" v="1354" actId="20577"/>
          <ac:spMkLst>
            <pc:docMk/>
            <pc:sldMk cId="3063566000" sldId="325"/>
            <ac:spMk id="3" creationId="{D636AACF-AF38-B85F-2382-019C44F4C4BD}"/>
          </ac:spMkLst>
        </pc:spChg>
      </pc:sldChg>
      <pc:sldChg chg="modSp add ord modNotes">
        <pc:chgData name="Tobin Magle" userId="S::ctm6768@ads.northwestern.edu::42da060b-ddc7-42dc-a7e8-253cdb78acd4" providerId="AD" clId="Web-{294D7F78-7B1C-7796-74DC-37387511CFBD}" dt="2022-07-11T17:14:08.916" v="3563"/>
        <pc:sldMkLst>
          <pc:docMk/>
          <pc:sldMk cId="2443037846" sldId="326"/>
        </pc:sldMkLst>
        <pc:spChg chg="mod">
          <ac:chgData name="Tobin Magle" userId="S::ctm6768@ads.northwestern.edu::42da060b-ddc7-42dc-a7e8-253cdb78acd4" providerId="AD" clId="Web-{294D7F78-7B1C-7796-74DC-37387511CFBD}" dt="2022-07-08T14:55:46.833" v="663" actId="20577"/>
          <ac:spMkLst>
            <pc:docMk/>
            <pc:sldMk cId="2443037846" sldId="326"/>
            <ac:spMk id="235" creationId="{00000000-0000-0000-0000-000000000000}"/>
          </ac:spMkLst>
        </pc:spChg>
      </pc:sldChg>
      <pc:sldChg chg="add del replId">
        <pc:chgData name="Tobin Magle" userId="S::ctm6768@ads.northwestern.edu::42da060b-ddc7-42dc-a7e8-253cdb78acd4" providerId="AD" clId="Web-{294D7F78-7B1C-7796-74DC-37387511CFBD}" dt="2022-07-11T14:38:08.088" v="1311"/>
        <pc:sldMkLst>
          <pc:docMk/>
          <pc:sldMk cId="3751671857" sldId="327"/>
        </pc:sldMkLst>
      </pc:sldChg>
      <pc:sldChg chg="addSp delSp modSp new mod modClrScheme chgLayout modNotes">
        <pc:chgData name="Tobin Magle" userId="S::ctm6768@ads.northwestern.edu::42da060b-ddc7-42dc-a7e8-253cdb78acd4" providerId="AD" clId="Web-{294D7F78-7B1C-7796-74DC-37387511CFBD}" dt="2022-07-11T16:50:32.988" v="3160"/>
        <pc:sldMkLst>
          <pc:docMk/>
          <pc:sldMk cId="2272602556" sldId="328"/>
        </pc:sldMkLst>
        <pc:spChg chg="mod ord">
          <ac:chgData name="Tobin Magle" userId="S::ctm6768@ads.northwestern.edu::42da060b-ddc7-42dc-a7e8-253cdb78acd4" providerId="AD" clId="Web-{294D7F78-7B1C-7796-74DC-37387511CFBD}" dt="2022-07-08T15:05:31.694" v="734" actId="20577"/>
          <ac:spMkLst>
            <pc:docMk/>
            <pc:sldMk cId="2272602556" sldId="328"/>
            <ac:spMk id="2" creationId="{E962AB87-603A-A59F-47CA-54E034CAC464}"/>
          </ac:spMkLst>
        </pc:spChg>
        <pc:spChg chg="mod ord">
          <ac:chgData name="Tobin Magle" userId="S::ctm6768@ads.northwestern.edu::42da060b-ddc7-42dc-a7e8-253cdb78acd4" providerId="AD" clId="Web-{294D7F78-7B1C-7796-74DC-37387511CFBD}" dt="2022-07-08T15:07:29.538" v="736" actId="20577"/>
          <ac:spMkLst>
            <pc:docMk/>
            <pc:sldMk cId="2272602556" sldId="328"/>
            <ac:spMk id="3" creationId="{7C17DFDF-5275-C98D-AA13-8D320610563C}"/>
          </ac:spMkLst>
        </pc:spChg>
        <pc:spChg chg="del">
          <ac:chgData name="Tobin Magle" userId="S::ctm6768@ads.northwestern.edu::42da060b-ddc7-42dc-a7e8-253cdb78acd4" providerId="AD" clId="Web-{294D7F78-7B1C-7796-74DC-37387511CFBD}" dt="2022-07-07T22:04:58.025" v="641"/>
          <ac:spMkLst>
            <pc:docMk/>
            <pc:sldMk cId="2272602556" sldId="328"/>
            <ac:spMk id="4" creationId="{A8D437B7-2E15-0E8E-7912-7DC90DC004CA}"/>
          </ac:spMkLst>
        </pc:spChg>
        <pc:spChg chg="add del mod ord">
          <ac:chgData name="Tobin Magle" userId="S::ctm6768@ads.northwestern.edu::42da060b-ddc7-42dc-a7e8-253cdb78acd4" providerId="AD" clId="Web-{294D7F78-7B1C-7796-74DC-37387511CFBD}" dt="2022-07-08T15:04:07.647" v="729"/>
          <ac:spMkLst>
            <pc:docMk/>
            <pc:sldMk cId="2272602556" sldId="328"/>
            <ac:spMk id="5" creationId="{D15922A6-457F-B59B-C6AA-A432DAD3BD69}"/>
          </ac:spMkLst>
        </pc:spChg>
        <pc:spChg chg="add del mod ord">
          <ac:chgData name="Tobin Magle" userId="S::ctm6768@ads.northwestern.edu::42da060b-ddc7-42dc-a7e8-253cdb78acd4" providerId="AD" clId="Web-{294D7F78-7B1C-7796-74DC-37387511CFBD}" dt="2022-07-08T15:04:07.647" v="729"/>
          <ac:spMkLst>
            <pc:docMk/>
            <pc:sldMk cId="2272602556" sldId="328"/>
            <ac:spMk id="6" creationId="{D8CFE0D2-09F4-60E3-90AC-8345DD381F17}"/>
          </ac:spMkLst>
        </pc:spChg>
        <pc:spChg chg="add del mod ord">
          <ac:chgData name="Tobin Magle" userId="S::ctm6768@ads.northwestern.edu::42da060b-ddc7-42dc-a7e8-253cdb78acd4" providerId="AD" clId="Web-{294D7F78-7B1C-7796-74DC-37387511CFBD}" dt="2022-07-08T15:04:07.647" v="729"/>
          <ac:spMkLst>
            <pc:docMk/>
            <pc:sldMk cId="2272602556" sldId="328"/>
            <ac:spMk id="7" creationId="{D39402E1-F2E9-600C-83BD-A2CEB915DC2B}"/>
          </ac:spMkLst>
        </pc:spChg>
        <pc:spChg chg="add del mod ord">
          <ac:chgData name="Tobin Magle" userId="S::ctm6768@ads.northwestern.edu::42da060b-ddc7-42dc-a7e8-253cdb78acd4" providerId="AD" clId="Web-{294D7F78-7B1C-7796-74DC-37387511CFBD}" dt="2022-07-08T15:04:13.693" v="731"/>
          <ac:spMkLst>
            <pc:docMk/>
            <pc:sldMk cId="2272602556" sldId="328"/>
            <ac:spMk id="8" creationId="{08EBE353-9ADF-C940-0ADB-6F5563B3D68F}"/>
          </ac:spMkLst>
        </pc:spChg>
        <pc:spChg chg="add mod">
          <ac:chgData name="Tobin Magle" userId="S::ctm6768@ads.northwestern.edu::42da060b-ddc7-42dc-a7e8-253cdb78acd4" providerId="AD" clId="Web-{294D7F78-7B1C-7796-74DC-37387511CFBD}" dt="2022-07-11T14:50:49.168" v="1347" actId="1076"/>
          <ac:spMkLst>
            <pc:docMk/>
            <pc:sldMk cId="2272602556" sldId="328"/>
            <ac:spMk id="10" creationId="{18FA2987-0E0A-C44B-9F2B-04D54E64DFEC}"/>
          </ac:spMkLst>
        </pc:spChg>
        <pc:spChg chg="add mod">
          <ac:chgData name="Tobin Magle" userId="S::ctm6768@ads.northwestern.edu::42da060b-ddc7-42dc-a7e8-253cdb78acd4" providerId="AD" clId="Web-{294D7F78-7B1C-7796-74DC-37387511CFBD}" dt="2022-07-11T14:51:02.168" v="1349" actId="1076"/>
          <ac:spMkLst>
            <pc:docMk/>
            <pc:sldMk cId="2272602556" sldId="328"/>
            <ac:spMk id="11" creationId="{AB87FD90-169A-FF8A-B571-5D951E3A1836}"/>
          </ac:spMkLst>
        </pc:spChg>
        <pc:picChg chg="add del mod">
          <ac:chgData name="Tobin Magle" userId="S::ctm6768@ads.northwestern.edu::42da060b-ddc7-42dc-a7e8-253cdb78acd4" providerId="AD" clId="Web-{294D7F78-7B1C-7796-74DC-37387511CFBD}" dt="2022-07-11T14:48:47.964" v="1325"/>
          <ac:picMkLst>
            <pc:docMk/>
            <pc:sldMk cId="2272602556" sldId="328"/>
            <ac:picMk id="4" creationId="{F6D43F35-8F22-84B0-F565-03DDD82A3965}"/>
          </ac:picMkLst>
        </pc:picChg>
        <pc:picChg chg="add mod">
          <ac:chgData name="Tobin Magle" userId="S::ctm6768@ads.northwestern.edu::42da060b-ddc7-42dc-a7e8-253cdb78acd4" providerId="AD" clId="Web-{294D7F78-7B1C-7796-74DC-37387511CFBD}" dt="2022-07-11T14:50:49.168" v="1346" actId="1076"/>
          <ac:picMkLst>
            <pc:docMk/>
            <pc:sldMk cId="2272602556" sldId="328"/>
            <ac:picMk id="6" creationId="{41DB7D9F-90CE-9A68-156D-598B69307EFA}"/>
          </ac:picMkLst>
        </pc:picChg>
        <pc:picChg chg="add mod">
          <ac:chgData name="Tobin Magle" userId="S::ctm6768@ads.northwestern.edu::42da060b-ddc7-42dc-a7e8-253cdb78acd4" providerId="AD" clId="Web-{294D7F78-7B1C-7796-74DC-37387511CFBD}" dt="2022-07-11T14:51:02.168" v="1348" actId="1076"/>
          <ac:picMkLst>
            <pc:docMk/>
            <pc:sldMk cId="2272602556" sldId="328"/>
            <ac:picMk id="8" creationId="{5F6BDCC9-1D2B-702A-053A-B59A72B8B9B1}"/>
          </ac:picMkLst>
        </pc:picChg>
      </pc:sldChg>
      <pc:sldChg chg="add ord replId modNotes">
        <pc:chgData name="Tobin Magle" userId="S::ctm6768@ads.northwestern.edu::42da060b-ddc7-42dc-a7e8-253cdb78acd4" providerId="AD" clId="Web-{294D7F78-7B1C-7796-74DC-37387511CFBD}" dt="2022-07-11T17:24:27.644" v="4157"/>
        <pc:sldMkLst>
          <pc:docMk/>
          <pc:sldMk cId="1935596865" sldId="329"/>
        </pc:sldMkLst>
      </pc:sldChg>
      <pc:sldChg chg="modSp add ord replId modNotes">
        <pc:chgData name="Tobin Magle" userId="S::ctm6768@ads.northwestern.edu::42da060b-ddc7-42dc-a7e8-253cdb78acd4" providerId="AD" clId="Web-{294D7F78-7B1C-7796-74DC-37387511CFBD}" dt="2022-07-11T17:21:57.501" v="3957"/>
        <pc:sldMkLst>
          <pc:docMk/>
          <pc:sldMk cId="992103571" sldId="330"/>
        </pc:sldMkLst>
        <pc:spChg chg="mod">
          <ac:chgData name="Tobin Magle" userId="S::ctm6768@ads.northwestern.edu::42da060b-ddc7-42dc-a7e8-253cdb78acd4" providerId="AD" clId="Web-{294D7F78-7B1C-7796-74DC-37387511CFBD}" dt="2022-07-11T15:02:57.154" v="1357" actId="20577"/>
          <ac:spMkLst>
            <pc:docMk/>
            <pc:sldMk cId="992103571" sldId="330"/>
            <ac:spMk id="3" creationId="{D636AACF-AF38-B85F-2382-019C44F4C4BD}"/>
          </ac:spMkLst>
        </pc:spChg>
      </pc:sldChg>
      <pc:sldChg chg="addSp delSp modSp add ord replId modNotes">
        <pc:chgData name="Tobin Magle" userId="S::ctm6768@ads.northwestern.edu::42da060b-ddc7-42dc-a7e8-253cdb78acd4" providerId="AD" clId="Web-{294D7F78-7B1C-7796-74DC-37387511CFBD}" dt="2022-07-11T17:19:13.624" v="3724" actId="20577"/>
        <pc:sldMkLst>
          <pc:docMk/>
          <pc:sldMk cId="2794943735" sldId="331"/>
        </pc:sldMkLst>
        <pc:spChg chg="mod">
          <ac:chgData name="Tobin Magle" userId="S::ctm6768@ads.northwestern.edu::42da060b-ddc7-42dc-a7e8-253cdb78acd4" providerId="AD" clId="Web-{294D7F78-7B1C-7796-74DC-37387511CFBD}" dt="2022-07-11T17:19:13.624" v="3724" actId="20577"/>
          <ac:spMkLst>
            <pc:docMk/>
            <pc:sldMk cId="2794943735" sldId="331"/>
            <ac:spMk id="3" creationId="{7C17DFDF-5275-C98D-AA13-8D320610563C}"/>
          </ac:spMkLst>
        </pc:spChg>
        <pc:spChg chg="add mod">
          <ac:chgData name="Tobin Magle" userId="S::ctm6768@ads.northwestern.edu::42da060b-ddc7-42dc-a7e8-253cdb78acd4" providerId="AD" clId="Web-{294D7F78-7B1C-7796-74DC-37387511CFBD}" dt="2022-07-08T15:10:34.366" v="750"/>
          <ac:spMkLst>
            <pc:docMk/>
            <pc:sldMk cId="2794943735" sldId="331"/>
            <ac:spMk id="6" creationId="{5E5C1DBE-F7DB-90DB-3C23-46D8F579072C}"/>
          </ac:spMkLst>
        </pc:spChg>
        <pc:spChg chg="add mod">
          <ac:chgData name="Tobin Magle" userId="S::ctm6768@ads.northwestern.edu::42da060b-ddc7-42dc-a7e8-253cdb78acd4" providerId="AD" clId="Web-{294D7F78-7B1C-7796-74DC-37387511CFBD}" dt="2022-07-08T15:11:01.460" v="758" actId="14100"/>
          <ac:spMkLst>
            <pc:docMk/>
            <pc:sldMk cId="2794943735" sldId="331"/>
            <ac:spMk id="8" creationId="{4B30A9CF-D477-991E-EF4B-A731D5BE1EAD}"/>
          </ac:spMkLst>
        </pc:spChg>
        <pc:spChg chg="add mod">
          <ac:chgData name="Tobin Magle" userId="S::ctm6768@ads.northwestern.edu::42da060b-ddc7-42dc-a7e8-253cdb78acd4" providerId="AD" clId="Web-{294D7F78-7B1C-7796-74DC-37387511CFBD}" dt="2022-07-08T15:11:38.632" v="773" actId="1076"/>
          <ac:spMkLst>
            <pc:docMk/>
            <pc:sldMk cId="2794943735" sldId="331"/>
            <ac:spMk id="9" creationId="{AAC609D8-E1C6-65C5-5BD9-5F5792B01F8A}"/>
          </ac:spMkLst>
        </pc:spChg>
        <pc:spChg chg="add del">
          <ac:chgData name="Tobin Magle" userId="S::ctm6768@ads.northwestern.edu::42da060b-ddc7-42dc-a7e8-253cdb78acd4" providerId="AD" clId="Web-{294D7F78-7B1C-7796-74DC-37387511CFBD}" dt="2022-07-08T15:11:31.522" v="770"/>
          <ac:spMkLst>
            <pc:docMk/>
            <pc:sldMk cId="2794943735" sldId="331"/>
            <ac:spMk id="10" creationId="{C2DE68ED-60B8-1EDD-629C-C673CEDC2DB6}"/>
          </ac:spMkLst>
        </pc:spChg>
        <pc:spChg chg="add del">
          <ac:chgData name="Tobin Magle" userId="S::ctm6768@ads.northwestern.edu::42da060b-ddc7-42dc-a7e8-253cdb78acd4" providerId="AD" clId="Web-{294D7F78-7B1C-7796-74DC-37387511CFBD}" dt="2022-07-08T15:11:36.538" v="772"/>
          <ac:spMkLst>
            <pc:docMk/>
            <pc:sldMk cId="2794943735" sldId="331"/>
            <ac:spMk id="11" creationId="{0728CE1D-1BF6-D25D-8FEA-67E8DBC2FAD7}"/>
          </ac:spMkLst>
        </pc:spChg>
        <pc:spChg chg="add mod">
          <ac:chgData name="Tobin Magle" userId="S::ctm6768@ads.northwestern.edu::42da060b-ddc7-42dc-a7e8-253cdb78acd4" providerId="AD" clId="Web-{294D7F78-7B1C-7796-74DC-37387511CFBD}" dt="2022-07-08T15:11:51.835" v="780" actId="20577"/>
          <ac:spMkLst>
            <pc:docMk/>
            <pc:sldMk cId="2794943735" sldId="331"/>
            <ac:spMk id="12" creationId="{649E945C-97A5-941A-FDA5-4E3928CD7713}"/>
          </ac:spMkLst>
        </pc:spChg>
        <pc:picChg chg="del">
          <ac:chgData name="Tobin Magle" userId="S::ctm6768@ads.northwestern.edu::42da060b-ddc7-42dc-a7e8-253cdb78acd4" providerId="AD" clId="Web-{294D7F78-7B1C-7796-74DC-37387511CFBD}" dt="2022-07-08T15:07:48.366" v="739"/>
          <ac:picMkLst>
            <pc:docMk/>
            <pc:sldMk cId="2794943735" sldId="331"/>
            <ac:picMk id="4" creationId="{F6D43F35-8F22-84B0-F565-03DDD82A3965}"/>
          </ac:picMkLst>
        </pc:picChg>
        <pc:picChg chg="add mod">
          <ac:chgData name="Tobin Magle" userId="S::ctm6768@ads.northwestern.edu::42da060b-ddc7-42dc-a7e8-253cdb78acd4" providerId="AD" clId="Web-{294D7F78-7B1C-7796-74DC-37387511CFBD}" dt="2022-07-08T15:09:54.803" v="744" actId="14100"/>
          <ac:picMkLst>
            <pc:docMk/>
            <pc:sldMk cId="2794943735" sldId="331"/>
            <ac:picMk id="5" creationId="{3AFE5337-C99C-80B0-5956-EFC1BB9FBF38}"/>
          </ac:picMkLst>
        </pc:picChg>
        <pc:picChg chg="add del">
          <ac:chgData name="Tobin Magle" userId="S::ctm6768@ads.northwestern.edu::42da060b-ddc7-42dc-a7e8-253cdb78acd4" providerId="AD" clId="Web-{294D7F78-7B1C-7796-74DC-37387511CFBD}" dt="2022-07-08T15:10:44.100" v="752"/>
          <ac:picMkLst>
            <pc:docMk/>
            <pc:sldMk cId="2794943735" sldId="331"/>
            <ac:picMk id="7" creationId="{7C4AA08C-7B99-A90E-7B22-B0812A23CDE7}"/>
          </ac:picMkLst>
        </pc:picChg>
      </pc:sldChg>
      <pc:sldChg chg="addSp delSp modSp add replId modNotes">
        <pc:chgData name="Tobin Magle" userId="S::ctm6768@ads.northwestern.edu::42da060b-ddc7-42dc-a7e8-253cdb78acd4" providerId="AD" clId="Web-{294D7F78-7B1C-7796-74DC-37387511CFBD}" dt="2022-07-11T17:20:28.672" v="3828"/>
        <pc:sldMkLst>
          <pc:docMk/>
          <pc:sldMk cId="2692306915" sldId="332"/>
        </pc:sldMkLst>
        <pc:spChg chg="mod">
          <ac:chgData name="Tobin Magle" userId="S::ctm6768@ads.northwestern.edu::42da060b-ddc7-42dc-a7e8-253cdb78acd4" providerId="AD" clId="Web-{294D7F78-7B1C-7796-74DC-37387511CFBD}" dt="2022-07-11T17:19:38.546" v="3753" actId="20577"/>
          <ac:spMkLst>
            <pc:docMk/>
            <pc:sldMk cId="2692306915" sldId="332"/>
            <ac:spMk id="3" creationId="{7C17DFDF-5275-C98D-AA13-8D320610563C}"/>
          </ac:spMkLst>
        </pc:spChg>
        <pc:spChg chg="del">
          <ac:chgData name="Tobin Magle" userId="S::ctm6768@ads.northwestern.edu::42da060b-ddc7-42dc-a7e8-253cdb78acd4" providerId="AD" clId="Web-{294D7F78-7B1C-7796-74DC-37387511CFBD}" dt="2022-07-08T15:12:11.226" v="784"/>
          <ac:spMkLst>
            <pc:docMk/>
            <pc:sldMk cId="2692306915" sldId="332"/>
            <ac:spMk id="6" creationId="{5E5C1DBE-F7DB-90DB-3C23-46D8F579072C}"/>
          </ac:spMkLst>
        </pc:spChg>
        <pc:spChg chg="del">
          <ac:chgData name="Tobin Magle" userId="S::ctm6768@ads.northwestern.edu::42da060b-ddc7-42dc-a7e8-253cdb78acd4" providerId="AD" clId="Web-{294D7F78-7B1C-7796-74DC-37387511CFBD}" dt="2022-07-08T15:12:13.413" v="785"/>
          <ac:spMkLst>
            <pc:docMk/>
            <pc:sldMk cId="2692306915" sldId="332"/>
            <ac:spMk id="8" creationId="{4B30A9CF-D477-991E-EF4B-A731D5BE1EAD}"/>
          </ac:spMkLst>
        </pc:spChg>
        <pc:spChg chg="del">
          <ac:chgData name="Tobin Magle" userId="S::ctm6768@ads.northwestern.edu::42da060b-ddc7-42dc-a7e8-253cdb78acd4" providerId="AD" clId="Web-{294D7F78-7B1C-7796-74DC-37387511CFBD}" dt="2022-07-08T15:12:09.726" v="783"/>
          <ac:spMkLst>
            <pc:docMk/>
            <pc:sldMk cId="2692306915" sldId="332"/>
            <ac:spMk id="9" creationId="{AAC609D8-E1C6-65C5-5BD9-5F5792B01F8A}"/>
          </ac:spMkLst>
        </pc:spChg>
        <pc:spChg chg="add mod">
          <ac:chgData name="Tobin Magle" userId="S::ctm6768@ads.northwestern.edu::42da060b-ddc7-42dc-a7e8-253cdb78acd4" providerId="AD" clId="Web-{294D7F78-7B1C-7796-74DC-37387511CFBD}" dt="2022-07-08T15:14:55.867" v="824" actId="14100"/>
          <ac:spMkLst>
            <pc:docMk/>
            <pc:sldMk cId="2692306915" sldId="332"/>
            <ac:spMk id="11" creationId="{E5960090-78CA-FD72-5AE9-7D661E0CA7BD}"/>
          </ac:spMkLst>
        </pc:spChg>
        <pc:spChg chg="del">
          <ac:chgData name="Tobin Magle" userId="S::ctm6768@ads.northwestern.edu::42da060b-ddc7-42dc-a7e8-253cdb78acd4" providerId="AD" clId="Web-{294D7F78-7B1C-7796-74DC-37387511CFBD}" dt="2022-07-08T15:12:15.944" v="786"/>
          <ac:spMkLst>
            <pc:docMk/>
            <pc:sldMk cId="2692306915" sldId="332"/>
            <ac:spMk id="12" creationId="{649E945C-97A5-941A-FDA5-4E3928CD7713}"/>
          </ac:spMkLst>
        </pc:spChg>
        <pc:spChg chg="add mod">
          <ac:chgData name="Tobin Magle" userId="S::ctm6768@ads.northwestern.edu::42da060b-ddc7-42dc-a7e8-253cdb78acd4" providerId="AD" clId="Web-{294D7F78-7B1C-7796-74DC-37387511CFBD}" dt="2022-07-08T15:15:01.648" v="826" actId="1076"/>
          <ac:spMkLst>
            <pc:docMk/>
            <pc:sldMk cId="2692306915" sldId="332"/>
            <ac:spMk id="14" creationId="{05181F06-E7E5-1DBF-7931-78D4E7003DD4}"/>
          </ac:spMkLst>
        </pc:spChg>
        <pc:spChg chg="add mod">
          <ac:chgData name="Tobin Magle" userId="S::ctm6768@ads.northwestern.edu::42da060b-ddc7-42dc-a7e8-253cdb78acd4" providerId="AD" clId="Web-{294D7F78-7B1C-7796-74DC-37387511CFBD}" dt="2022-07-08T15:15:30.335" v="832" actId="14100"/>
          <ac:spMkLst>
            <pc:docMk/>
            <pc:sldMk cId="2692306915" sldId="332"/>
            <ac:spMk id="15" creationId="{20BA4CF7-8326-D18F-CB3E-1523D9AC2ED8}"/>
          </ac:spMkLst>
        </pc:spChg>
        <pc:spChg chg="add mod">
          <ac:chgData name="Tobin Magle" userId="S::ctm6768@ads.northwestern.edu::42da060b-ddc7-42dc-a7e8-253cdb78acd4" providerId="AD" clId="Web-{294D7F78-7B1C-7796-74DC-37387511CFBD}" dt="2022-07-08T15:15:44.835" v="848" actId="1076"/>
          <ac:spMkLst>
            <pc:docMk/>
            <pc:sldMk cId="2692306915" sldId="332"/>
            <ac:spMk id="16" creationId="{E35284DA-C2AA-4FF7-C896-B9D7196ECCB8}"/>
          </ac:spMkLst>
        </pc:spChg>
        <pc:picChg chg="add del mod">
          <ac:chgData name="Tobin Magle" userId="S::ctm6768@ads.northwestern.edu::42da060b-ddc7-42dc-a7e8-253cdb78acd4" providerId="AD" clId="Web-{294D7F78-7B1C-7796-74DC-37387511CFBD}" dt="2022-07-08T15:14:19.867" v="814"/>
          <ac:picMkLst>
            <pc:docMk/>
            <pc:sldMk cId="2692306915" sldId="332"/>
            <ac:picMk id="4" creationId="{D11D6A65-25D8-7579-F5BF-6E6B3FBC946C}"/>
          </ac:picMkLst>
        </pc:picChg>
        <pc:picChg chg="del">
          <ac:chgData name="Tobin Magle" userId="S::ctm6768@ads.northwestern.edu::42da060b-ddc7-42dc-a7e8-253cdb78acd4" providerId="AD" clId="Web-{294D7F78-7B1C-7796-74DC-37387511CFBD}" dt="2022-07-08T15:12:07.429" v="782"/>
          <ac:picMkLst>
            <pc:docMk/>
            <pc:sldMk cId="2692306915" sldId="332"/>
            <ac:picMk id="5" creationId="{3AFE5337-C99C-80B0-5956-EFC1BB9FBF38}"/>
          </ac:picMkLst>
        </pc:picChg>
        <pc:picChg chg="add mod">
          <ac:chgData name="Tobin Magle" userId="S::ctm6768@ads.northwestern.edu::42da060b-ddc7-42dc-a7e8-253cdb78acd4" providerId="AD" clId="Web-{294D7F78-7B1C-7796-74DC-37387511CFBD}" dt="2022-07-08T15:14:26.382" v="817" actId="14100"/>
          <ac:picMkLst>
            <pc:docMk/>
            <pc:sldMk cId="2692306915" sldId="332"/>
            <ac:picMk id="7" creationId="{4B6CB946-89EA-0434-31D1-182E6D44E232}"/>
          </ac:picMkLst>
        </pc:picChg>
      </pc:sldChg>
      <pc:sldChg chg="modSp add replId modNotes">
        <pc:chgData name="Tobin Magle" userId="S::ctm6768@ads.northwestern.edu::42da060b-ddc7-42dc-a7e8-253cdb78acd4" providerId="AD" clId="Web-{294D7F78-7B1C-7796-74DC-37387511CFBD}" dt="2022-07-11T17:35:00.498" v="4974"/>
        <pc:sldMkLst>
          <pc:docMk/>
          <pc:sldMk cId="587269199" sldId="333"/>
        </pc:sldMkLst>
        <pc:spChg chg="mod">
          <ac:chgData name="Tobin Magle" userId="S::ctm6768@ads.northwestern.edu::42da060b-ddc7-42dc-a7e8-253cdb78acd4" providerId="AD" clId="Web-{294D7F78-7B1C-7796-74DC-37387511CFBD}" dt="2022-07-11T15:06:53.795" v="1370" actId="20577"/>
          <ac:spMkLst>
            <pc:docMk/>
            <pc:sldMk cId="587269199" sldId="333"/>
            <ac:spMk id="235" creationId="{00000000-0000-0000-0000-000000000000}"/>
          </ac:spMkLst>
        </pc:spChg>
      </pc:sldChg>
      <pc:sldChg chg="modSp add replId modNotes">
        <pc:chgData name="Tobin Magle" userId="S::ctm6768@ads.northwestern.edu::42da060b-ddc7-42dc-a7e8-253cdb78acd4" providerId="AD" clId="Web-{294D7F78-7B1C-7796-74DC-37387511CFBD}" dt="2022-07-11T18:06:29.512" v="7039"/>
        <pc:sldMkLst>
          <pc:docMk/>
          <pc:sldMk cId="2924192194" sldId="334"/>
        </pc:sldMkLst>
        <pc:spChg chg="mod">
          <ac:chgData name="Tobin Magle" userId="S::ctm6768@ads.northwestern.edu::42da060b-ddc7-42dc-a7e8-253cdb78acd4" providerId="AD" clId="Web-{294D7F78-7B1C-7796-74DC-37387511CFBD}" dt="2022-07-11T15:13:32.171" v="1404" actId="20577"/>
          <ac:spMkLst>
            <pc:docMk/>
            <pc:sldMk cId="2924192194" sldId="334"/>
            <ac:spMk id="235" creationId="{00000000-0000-0000-0000-000000000000}"/>
          </ac:spMkLst>
        </pc:spChg>
      </pc:sldChg>
      <pc:sldChg chg="modSp add replId">
        <pc:chgData name="Tobin Magle" userId="S::ctm6768@ads.northwestern.edu::42da060b-ddc7-42dc-a7e8-253cdb78acd4" providerId="AD" clId="Web-{294D7F78-7B1C-7796-74DC-37387511CFBD}" dt="2022-07-11T15:13:55.827" v="1412" actId="20577"/>
        <pc:sldMkLst>
          <pc:docMk/>
          <pc:sldMk cId="3137402305" sldId="335"/>
        </pc:sldMkLst>
        <pc:spChg chg="mod">
          <ac:chgData name="Tobin Magle" userId="S::ctm6768@ads.northwestern.edu::42da060b-ddc7-42dc-a7e8-253cdb78acd4" providerId="AD" clId="Web-{294D7F78-7B1C-7796-74DC-37387511CFBD}" dt="2022-07-11T15:13:55.827" v="1412" actId="20577"/>
          <ac:spMkLst>
            <pc:docMk/>
            <pc:sldMk cId="3137402305" sldId="335"/>
            <ac:spMk id="235" creationId="{00000000-0000-0000-0000-000000000000}"/>
          </ac:spMkLst>
        </pc:spChg>
      </pc:sldChg>
      <pc:sldChg chg="addSp delSp modSp add replId">
        <pc:chgData name="Tobin Magle" userId="S::ctm6768@ads.northwestern.edu::42da060b-ddc7-42dc-a7e8-253cdb78acd4" providerId="AD" clId="Web-{294D7F78-7B1C-7796-74DC-37387511CFBD}" dt="2022-07-11T15:31:33.001" v="2085"/>
        <pc:sldMkLst>
          <pc:docMk/>
          <pc:sldMk cId="1079313788" sldId="336"/>
        </pc:sldMkLst>
        <pc:spChg chg="add del mod">
          <ac:chgData name="Tobin Magle" userId="S::ctm6768@ads.northwestern.edu::42da060b-ddc7-42dc-a7e8-253cdb78acd4" providerId="AD" clId="Web-{294D7F78-7B1C-7796-74DC-37387511CFBD}" dt="2022-07-11T15:19:27.203" v="1511"/>
          <ac:spMkLst>
            <pc:docMk/>
            <pc:sldMk cId="1079313788" sldId="336"/>
            <ac:spMk id="3" creationId="{1B57CFD9-D5B6-89CB-7F32-DEAD965C4B88}"/>
          </ac:spMkLst>
        </pc:spChg>
        <pc:spChg chg="mod">
          <ac:chgData name="Tobin Magle" userId="S::ctm6768@ads.northwestern.edu::42da060b-ddc7-42dc-a7e8-253cdb78acd4" providerId="AD" clId="Web-{294D7F78-7B1C-7796-74DC-37387511CFBD}" dt="2022-07-11T15:18:06.500" v="1493" actId="20577"/>
          <ac:spMkLst>
            <pc:docMk/>
            <pc:sldMk cId="1079313788" sldId="336"/>
            <ac:spMk id="261" creationId="{00000000-0000-0000-0000-000000000000}"/>
          </ac:spMkLst>
        </pc:spChg>
        <pc:spChg chg="del mod">
          <ac:chgData name="Tobin Magle" userId="S::ctm6768@ads.northwestern.edu::42da060b-ddc7-42dc-a7e8-253cdb78acd4" providerId="AD" clId="Web-{294D7F78-7B1C-7796-74DC-37387511CFBD}" dt="2022-07-11T15:19:23.625" v="1510"/>
          <ac:spMkLst>
            <pc:docMk/>
            <pc:sldMk cId="1079313788" sldId="336"/>
            <ac:spMk id="263" creationId="{00000000-0000-0000-0000-000000000000}"/>
          </ac:spMkLst>
        </pc:spChg>
        <pc:graphicFrameChg chg="mod modGraphic">
          <ac:chgData name="Tobin Magle" userId="S::ctm6768@ads.northwestern.edu::42da060b-ddc7-42dc-a7e8-253cdb78acd4" providerId="AD" clId="Web-{294D7F78-7B1C-7796-74DC-37387511CFBD}" dt="2022-07-11T15:31:33.001" v="2085"/>
          <ac:graphicFrameMkLst>
            <pc:docMk/>
            <pc:sldMk cId="1079313788" sldId="336"/>
            <ac:graphicFrameMk id="4" creationId="{04C4A2CA-81C4-1F95-0E44-4E8992CCB851}"/>
          </ac:graphicFrameMkLst>
        </pc:graphicFrameChg>
      </pc:sldChg>
      <pc:sldChg chg="add replId modNotes">
        <pc:chgData name="Tobin Magle" userId="S::ctm6768@ads.northwestern.edu::42da060b-ddc7-42dc-a7e8-253cdb78acd4" providerId="AD" clId="Web-{294D7F78-7B1C-7796-74DC-37387511CFBD}" dt="2022-07-11T16:51:45.864" v="3231"/>
        <pc:sldMkLst>
          <pc:docMk/>
          <pc:sldMk cId="3232185031" sldId="337"/>
        </pc:sldMkLst>
      </pc:sldChg>
    </pc:docChg>
  </pc:docChgLst>
  <pc:docChgLst>
    <pc:chgData name="Tobin Magle" userId="S::ctm6768@ads.northwestern.edu::42da060b-ddc7-42dc-a7e8-253cdb78acd4" providerId="AD" clId="Web-{79F75A51-81B3-B98F-7600-C5AD1992EBE9}"/>
    <pc:docChg chg="addSld delSld modSld sldOrd">
      <pc:chgData name="Tobin Magle" userId="S::ctm6768@ads.northwestern.edu::42da060b-ddc7-42dc-a7e8-253cdb78acd4" providerId="AD" clId="Web-{79F75A51-81B3-B98F-7600-C5AD1992EBE9}" dt="2022-07-07T16:59:43.550" v="383"/>
      <pc:docMkLst>
        <pc:docMk/>
      </pc:docMkLst>
      <pc:sldChg chg="addSp delSp modSp">
        <pc:chgData name="Tobin Magle" userId="S::ctm6768@ads.northwestern.edu::42da060b-ddc7-42dc-a7e8-253cdb78acd4" providerId="AD" clId="Web-{79F75A51-81B3-B98F-7600-C5AD1992EBE9}" dt="2022-07-07T15:45:04.621" v="67" actId="1076"/>
        <pc:sldMkLst>
          <pc:docMk/>
          <pc:sldMk cId="0" sldId="256"/>
        </pc:sldMkLst>
        <pc:spChg chg="add del mod">
          <ac:chgData name="Tobin Magle" userId="S::ctm6768@ads.northwestern.edu::42da060b-ddc7-42dc-a7e8-253cdb78acd4" providerId="AD" clId="Web-{79F75A51-81B3-B98F-7600-C5AD1992EBE9}" dt="2022-07-07T15:44:42.824" v="62"/>
          <ac:spMkLst>
            <pc:docMk/>
            <pc:sldMk cId="0" sldId="256"/>
            <ac:spMk id="2" creationId="{8643716E-C556-F92D-7784-D3751E9537BD}"/>
          </ac:spMkLst>
        </pc:spChg>
        <pc:spChg chg="add mod">
          <ac:chgData name="Tobin Magle" userId="S::ctm6768@ads.northwestern.edu::42da060b-ddc7-42dc-a7e8-253cdb78acd4" providerId="AD" clId="Web-{79F75A51-81B3-B98F-7600-C5AD1992EBE9}" dt="2022-07-07T15:44:55.449" v="65" actId="1076"/>
          <ac:spMkLst>
            <pc:docMk/>
            <pc:sldMk cId="0" sldId="256"/>
            <ac:spMk id="4" creationId="{6335387B-1823-84D9-EB9A-4012ED38ACE0}"/>
          </ac:spMkLst>
        </pc:spChg>
        <pc:spChg chg="mod">
          <ac:chgData name="Tobin Magle" userId="S::ctm6768@ads.northwestern.edu::42da060b-ddc7-42dc-a7e8-253cdb78acd4" providerId="AD" clId="Web-{79F75A51-81B3-B98F-7600-C5AD1992EBE9}" dt="2022-07-07T15:45:04.621" v="67" actId="1076"/>
          <ac:spMkLst>
            <pc:docMk/>
            <pc:sldMk cId="0" sldId="256"/>
            <ac:spMk id="130" creationId="{00000000-0000-0000-0000-000000000000}"/>
          </ac:spMkLst>
        </pc:spChg>
        <pc:spChg chg="mod">
          <ac:chgData name="Tobin Magle" userId="S::ctm6768@ads.northwestern.edu::42da060b-ddc7-42dc-a7e8-253cdb78acd4" providerId="AD" clId="Web-{79F75A51-81B3-B98F-7600-C5AD1992EBE9}" dt="2022-07-07T15:45:01.027" v="66" actId="1076"/>
          <ac:spMkLst>
            <pc:docMk/>
            <pc:sldMk cId="0" sldId="256"/>
            <ac:spMk id="131" creationId="{00000000-0000-0000-0000-000000000000}"/>
          </ac:spMkLst>
        </pc:spChg>
        <pc:spChg chg="mod">
          <ac:chgData name="Tobin Magle" userId="S::ctm6768@ads.northwestern.edu::42da060b-ddc7-42dc-a7e8-253cdb78acd4" providerId="AD" clId="Web-{79F75A51-81B3-B98F-7600-C5AD1992EBE9}" dt="2022-07-07T14:35:29.851" v="16" actId="20577"/>
          <ac:spMkLst>
            <pc:docMk/>
            <pc:sldMk cId="0" sldId="256"/>
            <ac:spMk id="134" creationId="{00000000-0000-0000-0000-000000000000}"/>
          </ac:spMkLst>
        </pc:spChg>
      </pc:sldChg>
      <pc:sldChg chg="addSp delSp modSp">
        <pc:chgData name="Tobin Magle" userId="S::ctm6768@ads.northwestern.edu::42da060b-ddc7-42dc-a7e8-253cdb78acd4" providerId="AD" clId="Web-{79F75A51-81B3-B98F-7600-C5AD1992EBE9}" dt="2022-07-07T16:19:26.443" v="312" actId="1076"/>
        <pc:sldMkLst>
          <pc:docMk/>
          <pc:sldMk cId="0" sldId="258"/>
        </pc:sldMkLst>
        <pc:spChg chg="add mod">
          <ac:chgData name="Tobin Magle" userId="S::ctm6768@ads.northwestern.edu::42da060b-ddc7-42dc-a7e8-253cdb78acd4" providerId="AD" clId="Web-{79F75A51-81B3-B98F-7600-C5AD1992EBE9}" dt="2022-07-07T15:58:34.172" v="267"/>
          <ac:spMkLst>
            <pc:docMk/>
            <pc:sldMk cId="0" sldId="258"/>
            <ac:spMk id="2" creationId="{E78BC89D-C8DD-0C1C-D328-5BD0026197C0}"/>
          </ac:spMkLst>
        </pc:spChg>
        <pc:spChg chg="add del">
          <ac:chgData name="Tobin Magle" userId="S::ctm6768@ads.northwestern.edu::42da060b-ddc7-42dc-a7e8-253cdb78acd4" providerId="AD" clId="Web-{79F75A51-81B3-B98F-7600-C5AD1992EBE9}" dt="2022-07-07T15:58:39.781" v="269"/>
          <ac:spMkLst>
            <pc:docMk/>
            <pc:sldMk cId="0" sldId="258"/>
            <ac:spMk id="4" creationId="{3B900B4D-50CE-B292-21BA-CED97F0227BF}"/>
          </ac:spMkLst>
        </pc:spChg>
        <pc:spChg chg="add del">
          <ac:chgData name="Tobin Magle" userId="S::ctm6768@ads.northwestern.edu::42da060b-ddc7-42dc-a7e8-253cdb78acd4" providerId="AD" clId="Web-{79F75A51-81B3-B98F-7600-C5AD1992EBE9}" dt="2022-07-07T15:58:48.719" v="271"/>
          <ac:spMkLst>
            <pc:docMk/>
            <pc:sldMk cId="0" sldId="258"/>
            <ac:spMk id="6" creationId="{81EDF801-367D-1E21-6E2E-D2731E69C454}"/>
          </ac:spMkLst>
        </pc:spChg>
        <pc:spChg chg="add mod">
          <ac:chgData name="Tobin Magle" userId="S::ctm6768@ads.northwestern.edu::42da060b-ddc7-42dc-a7e8-253cdb78acd4" providerId="AD" clId="Web-{79F75A51-81B3-B98F-7600-C5AD1992EBE9}" dt="2022-07-07T16:17:44.176" v="302"/>
          <ac:spMkLst>
            <pc:docMk/>
            <pc:sldMk cId="0" sldId="258"/>
            <ac:spMk id="7" creationId="{9A550814-FE6F-0B3A-59DF-138EDD5744E7}"/>
          </ac:spMkLst>
        </pc:spChg>
        <pc:spChg chg="add mod">
          <ac:chgData name="Tobin Magle" userId="S::ctm6768@ads.northwestern.edu::42da060b-ddc7-42dc-a7e8-253cdb78acd4" providerId="AD" clId="Web-{79F75A51-81B3-B98F-7600-C5AD1992EBE9}" dt="2022-07-07T16:19:26.443" v="312" actId="1076"/>
          <ac:spMkLst>
            <pc:docMk/>
            <pc:sldMk cId="0" sldId="258"/>
            <ac:spMk id="8" creationId="{E069FF4F-00CE-6814-2AD5-46C4935E6D69}"/>
          </ac:spMkLst>
        </pc:spChg>
        <pc:spChg chg="add mod">
          <ac:chgData name="Tobin Magle" userId="S::ctm6768@ads.northwestern.edu::42da060b-ddc7-42dc-a7e8-253cdb78acd4" providerId="AD" clId="Web-{79F75A51-81B3-B98F-7600-C5AD1992EBE9}" dt="2022-07-07T16:19:17.630" v="310" actId="1076"/>
          <ac:spMkLst>
            <pc:docMk/>
            <pc:sldMk cId="0" sldId="258"/>
            <ac:spMk id="9" creationId="{FA8C80E8-8758-CFBC-F09B-CFAA932066B8}"/>
          </ac:spMkLst>
        </pc:spChg>
        <pc:spChg chg="mod">
          <ac:chgData name="Tobin Magle" userId="S::ctm6768@ads.northwestern.edu::42da060b-ddc7-42dc-a7e8-253cdb78acd4" providerId="AD" clId="Web-{79F75A51-81B3-B98F-7600-C5AD1992EBE9}" dt="2022-07-07T15:57:53.031" v="258" actId="20577"/>
          <ac:spMkLst>
            <pc:docMk/>
            <pc:sldMk cId="0" sldId="258"/>
            <ac:spMk id="158" creationId="{00000000-0000-0000-0000-000000000000}"/>
          </ac:spMkLst>
        </pc:spChg>
        <pc:graphicFrameChg chg="del">
          <ac:chgData name="Tobin Magle" userId="S::ctm6768@ads.northwestern.edu::42da060b-ddc7-42dc-a7e8-253cdb78acd4" providerId="AD" clId="Web-{79F75A51-81B3-B98F-7600-C5AD1992EBE9}" dt="2022-07-07T15:58:04.718" v="261"/>
          <ac:graphicFrameMkLst>
            <pc:docMk/>
            <pc:sldMk cId="0" sldId="258"/>
            <ac:graphicFrameMk id="159" creationId="{00000000-0000-0000-0000-000000000000}"/>
          </ac:graphicFrameMkLst>
        </pc:graphicFrameChg>
        <pc:graphicFrameChg chg="del">
          <ac:chgData name="Tobin Magle" userId="S::ctm6768@ads.northwestern.edu::42da060b-ddc7-42dc-a7e8-253cdb78acd4" providerId="AD" clId="Web-{79F75A51-81B3-B98F-7600-C5AD1992EBE9}" dt="2022-07-07T15:57:58.375" v="260"/>
          <ac:graphicFrameMkLst>
            <pc:docMk/>
            <pc:sldMk cId="0" sldId="258"/>
            <ac:graphicFrameMk id="160" creationId="{00000000-0000-0000-0000-000000000000}"/>
          </ac:graphicFrameMkLst>
        </pc:graphicFrameChg>
        <pc:graphicFrameChg chg="del">
          <ac:chgData name="Tobin Magle" userId="S::ctm6768@ads.northwestern.edu::42da060b-ddc7-42dc-a7e8-253cdb78acd4" providerId="AD" clId="Web-{79F75A51-81B3-B98F-7600-C5AD1992EBE9}" dt="2022-07-07T15:57:58.375" v="259"/>
          <ac:graphicFrameMkLst>
            <pc:docMk/>
            <pc:sldMk cId="0" sldId="258"/>
            <ac:graphicFrameMk id="161" creationId="{00000000-0000-0000-0000-000000000000}"/>
          </ac:graphicFrameMkLst>
        </pc:graphicFrameChg>
        <pc:graphicFrameChg chg="del">
          <ac:chgData name="Tobin Magle" userId="S::ctm6768@ads.northwestern.edu::42da060b-ddc7-42dc-a7e8-253cdb78acd4" providerId="AD" clId="Web-{79F75A51-81B3-B98F-7600-C5AD1992EBE9}" dt="2022-07-07T15:58:06.625" v="263"/>
          <ac:graphicFrameMkLst>
            <pc:docMk/>
            <pc:sldMk cId="0" sldId="258"/>
            <ac:graphicFrameMk id="162" creationId="{00000000-0000-0000-0000-000000000000}"/>
          </ac:graphicFrameMkLst>
        </pc:graphicFrameChg>
        <pc:cxnChg chg="add mod">
          <ac:chgData name="Tobin Magle" userId="S::ctm6768@ads.northwestern.edu::42da060b-ddc7-42dc-a7e8-253cdb78acd4" providerId="AD" clId="Web-{79F75A51-81B3-B98F-7600-C5AD1992EBE9}" dt="2022-07-07T16:00:09.063" v="296"/>
          <ac:cxnSpMkLst>
            <pc:docMk/>
            <pc:sldMk cId="0" sldId="258"/>
            <ac:cxnSpMk id="10" creationId="{98D9F9CC-2545-2D75-4702-87A5E60EE595}"/>
          </ac:cxnSpMkLst>
        </pc:cxnChg>
        <pc:cxnChg chg="del">
          <ac:chgData name="Tobin Magle" userId="S::ctm6768@ads.northwestern.edu::42da060b-ddc7-42dc-a7e8-253cdb78acd4" providerId="AD" clId="Web-{79F75A51-81B3-B98F-7600-C5AD1992EBE9}" dt="2022-07-07T15:58:04.781" v="262"/>
          <ac:cxnSpMkLst>
            <pc:docMk/>
            <pc:sldMk cId="0" sldId="258"/>
            <ac:cxnSpMk id="163" creationId="{00000000-0000-0000-0000-000000000000}"/>
          </ac:cxnSpMkLst>
        </pc:cxnChg>
      </pc:sldChg>
      <pc:sldChg chg="modSp">
        <pc:chgData name="Tobin Magle" userId="S::ctm6768@ads.northwestern.edu::42da060b-ddc7-42dc-a7e8-253cdb78acd4" providerId="AD" clId="Web-{79F75A51-81B3-B98F-7600-C5AD1992EBE9}" dt="2022-07-07T15:54:16.905" v="208" actId="1076"/>
        <pc:sldMkLst>
          <pc:docMk/>
          <pc:sldMk cId="0" sldId="259"/>
        </pc:sldMkLst>
        <pc:spChg chg="mod">
          <ac:chgData name="Tobin Magle" userId="S::ctm6768@ads.northwestern.edu::42da060b-ddc7-42dc-a7e8-253cdb78acd4" providerId="AD" clId="Web-{79F75A51-81B3-B98F-7600-C5AD1992EBE9}" dt="2022-07-07T15:54:09.936" v="207" actId="20577"/>
          <ac:spMkLst>
            <pc:docMk/>
            <pc:sldMk cId="0" sldId="259"/>
            <ac:spMk id="169" creationId="{00000000-0000-0000-0000-000000000000}"/>
          </ac:spMkLst>
        </pc:spChg>
        <pc:spChg chg="mod">
          <ac:chgData name="Tobin Magle" userId="S::ctm6768@ads.northwestern.edu::42da060b-ddc7-42dc-a7e8-253cdb78acd4" providerId="AD" clId="Web-{79F75A51-81B3-B98F-7600-C5AD1992EBE9}" dt="2022-07-07T15:54:16.905" v="208" actId="1076"/>
          <ac:spMkLst>
            <pc:docMk/>
            <pc:sldMk cId="0" sldId="259"/>
            <ac:spMk id="170" creationId="{00000000-0000-0000-0000-000000000000}"/>
          </ac:spMkLst>
        </pc:spChg>
      </pc:sldChg>
      <pc:sldChg chg="addSp delSp modSp">
        <pc:chgData name="Tobin Magle" userId="S::ctm6768@ads.northwestern.edu::42da060b-ddc7-42dc-a7e8-253cdb78acd4" providerId="AD" clId="Web-{79F75A51-81B3-B98F-7600-C5AD1992EBE9}" dt="2022-07-07T15:57:21.015" v="252" actId="20577"/>
        <pc:sldMkLst>
          <pc:docMk/>
          <pc:sldMk cId="0" sldId="260"/>
        </pc:sldMkLst>
        <pc:spChg chg="add mod">
          <ac:chgData name="Tobin Magle" userId="S::ctm6768@ads.northwestern.edu::42da060b-ddc7-42dc-a7e8-253cdb78acd4" providerId="AD" clId="Web-{79F75A51-81B3-B98F-7600-C5AD1992EBE9}" dt="2022-07-07T15:55:42.483" v="225" actId="1076"/>
          <ac:spMkLst>
            <pc:docMk/>
            <pc:sldMk cId="0" sldId="260"/>
            <ac:spMk id="3" creationId="{881421C0-AE88-2493-2196-533D0D2DB4FC}"/>
          </ac:spMkLst>
        </pc:spChg>
        <pc:spChg chg="add mod">
          <ac:chgData name="Tobin Magle" userId="S::ctm6768@ads.northwestern.edu::42da060b-ddc7-42dc-a7e8-253cdb78acd4" providerId="AD" clId="Web-{79F75A51-81B3-B98F-7600-C5AD1992EBE9}" dt="2022-07-07T15:55:53.202" v="227" actId="1076"/>
          <ac:spMkLst>
            <pc:docMk/>
            <pc:sldMk cId="0" sldId="260"/>
            <ac:spMk id="4" creationId="{FB5AD1A5-7084-D8F2-2F66-45F558CA9792}"/>
          </ac:spMkLst>
        </pc:spChg>
        <pc:spChg chg="del">
          <ac:chgData name="Tobin Magle" userId="S::ctm6768@ads.northwestern.edu::42da060b-ddc7-42dc-a7e8-253cdb78acd4" providerId="AD" clId="Web-{79F75A51-81B3-B98F-7600-C5AD1992EBE9}" dt="2022-07-07T15:57:07.171" v="249"/>
          <ac:spMkLst>
            <pc:docMk/>
            <pc:sldMk cId="0" sldId="260"/>
            <ac:spMk id="6" creationId="{DCD3CF1E-0B8A-1A54-0790-9B1E30CA374A}"/>
          </ac:spMkLst>
        </pc:spChg>
        <pc:spChg chg="add del mod">
          <ac:chgData name="Tobin Magle" userId="S::ctm6768@ads.northwestern.edu::42da060b-ddc7-42dc-a7e8-253cdb78acd4" providerId="AD" clId="Web-{79F75A51-81B3-B98F-7600-C5AD1992EBE9}" dt="2022-07-07T15:57:11.734" v="251"/>
          <ac:spMkLst>
            <pc:docMk/>
            <pc:sldMk cId="0" sldId="260"/>
            <ac:spMk id="7" creationId="{68AB06C4-8295-8119-DE53-73A66A87C0D4}"/>
          </ac:spMkLst>
        </pc:spChg>
        <pc:spChg chg="add mod">
          <ac:chgData name="Tobin Magle" userId="S::ctm6768@ads.northwestern.edu::42da060b-ddc7-42dc-a7e8-253cdb78acd4" providerId="AD" clId="Web-{79F75A51-81B3-B98F-7600-C5AD1992EBE9}" dt="2022-07-07T15:57:21.015" v="252" actId="20577"/>
          <ac:spMkLst>
            <pc:docMk/>
            <pc:sldMk cId="0" sldId="260"/>
            <ac:spMk id="9" creationId="{5190EA31-1C4A-0ACF-9BC3-5F5AA291F1B3}"/>
          </ac:spMkLst>
        </pc:spChg>
        <pc:spChg chg="mod">
          <ac:chgData name="Tobin Magle" userId="S::ctm6768@ads.northwestern.edu::42da060b-ddc7-42dc-a7e8-253cdb78acd4" providerId="AD" clId="Web-{79F75A51-81B3-B98F-7600-C5AD1992EBE9}" dt="2022-07-07T15:56:49.218" v="248" actId="20577"/>
          <ac:spMkLst>
            <pc:docMk/>
            <pc:sldMk cId="0" sldId="260"/>
            <ac:spMk id="177" creationId="{00000000-0000-0000-0000-000000000000}"/>
          </ac:spMkLst>
        </pc:spChg>
      </pc:sldChg>
      <pc:sldChg chg="ord">
        <pc:chgData name="Tobin Magle" userId="S::ctm6768@ads.northwestern.edu::42da060b-ddc7-42dc-a7e8-253cdb78acd4" providerId="AD" clId="Web-{79F75A51-81B3-B98F-7600-C5AD1992EBE9}" dt="2022-07-07T16:20:09.333" v="313"/>
        <pc:sldMkLst>
          <pc:docMk/>
          <pc:sldMk cId="0" sldId="263"/>
        </pc:sldMkLst>
      </pc:sldChg>
      <pc:sldChg chg="modSp">
        <pc:chgData name="Tobin Magle" userId="S::ctm6768@ads.northwestern.edu::42da060b-ddc7-42dc-a7e8-253cdb78acd4" providerId="AD" clId="Web-{79F75A51-81B3-B98F-7600-C5AD1992EBE9}" dt="2022-07-07T16:23:00.818" v="328"/>
        <pc:sldMkLst>
          <pc:docMk/>
          <pc:sldMk cId="1239813618" sldId="299"/>
        </pc:sldMkLst>
        <pc:spChg chg="mod">
          <ac:chgData name="Tobin Magle" userId="S::ctm6768@ads.northwestern.edu::42da060b-ddc7-42dc-a7e8-253cdb78acd4" providerId="AD" clId="Web-{79F75A51-81B3-B98F-7600-C5AD1992EBE9}" dt="2022-07-07T16:23:00.818" v="328"/>
          <ac:spMkLst>
            <pc:docMk/>
            <pc:sldMk cId="1239813618" sldId="299"/>
            <ac:spMk id="213" creationId="{00000000-0000-0000-0000-000000000000}"/>
          </ac:spMkLst>
        </pc:spChg>
        <pc:spChg chg="mod">
          <ac:chgData name="Tobin Magle" userId="S::ctm6768@ads.northwestern.edu::42da060b-ddc7-42dc-a7e8-253cdb78acd4" providerId="AD" clId="Web-{79F75A51-81B3-B98F-7600-C5AD1992EBE9}" dt="2022-07-07T16:20:50.724" v="327" actId="20577"/>
          <ac:spMkLst>
            <pc:docMk/>
            <pc:sldMk cId="1239813618" sldId="299"/>
            <ac:spMk id="214" creationId="{00000000-0000-0000-0000-000000000000}"/>
          </ac:spMkLst>
        </pc:spChg>
      </pc:sldChg>
      <pc:sldChg chg="addSp modSp new mod modClrScheme chgLayout">
        <pc:chgData name="Tobin Magle" userId="S::ctm6768@ads.northwestern.edu::42da060b-ddc7-42dc-a7e8-253cdb78acd4" providerId="AD" clId="Web-{79F75A51-81B3-B98F-7600-C5AD1992EBE9}" dt="2022-07-07T15:53:31.530" v="194" actId="20577"/>
        <pc:sldMkLst>
          <pc:docMk/>
          <pc:sldMk cId="729326455" sldId="312"/>
        </pc:sldMkLst>
        <pc:spChg chg="mod ord">
          <ac:chgData name="Tobin Magle" userId="S::ctm6768@ads.northwestern.edu::42da060b-ddc7-42dc-a7e8-253cdb78acd4" providerId="AD" clId="Web-{79F75A51-81B3-B98F-7600-C5AD1992EBE9}" dt="2022-07-07T15:51:56.061" v="161" actId="20577"/>
          <ac:spMkLst>
            <pc:docMk/>
            <pc:sldMk cId="729326455" sldId="312"/>
            <ac:spMk id="2" creationId="{3A729D3D-09AE-CFEE-9EE2-04AE560B0C47}"/>
          </ac:spMkLst>
        </pc:spChg>
        <pc:spChg chg="add mod ord">
          <ac:chgData name="Tobin Magle" userId="S::ctm6768@ads.northwestern.edu::42da060b-ddc7-42dc-a7e8-253cdb78acd4" providerId="AD" clId="Web-{79F75A51-81B3-B98F-7600-C5AD1992EBE9}" dt="2022-07-07T15:53:31.530" v="194" actId="20577"/>
          <ac:spMkLst>
            <pc:docMk/>
            <pc:sldMk cId="729326455" sldId="312"/>
            <ac:spMk id="3" creationId="{D2F749A2-33DA-9AE8-2869-4BD0152CFE5A}"/>
          </ac:spMkLst>
        </pc:spChg>
      </pc:sldChg>
      <pc:sldChg chg="addSp delSp modSp add replId">
        <pc:chgData name="Tobin Magle" userId="S::ctm6768@ads.northwestern.edu::42da060b-ddc7-42dc-a7e8-253cdb78acd4" providerId="AD" clId="Web-{79F75A51-81B3-B98F-7600-C5AD1992EBE9}" dt="2022-07-07T15:56:42.890" v="244" actId="20577"/>
        <pc:sldMkLst>
          <pc:docMk/>
          <pc:sldMk cId="2716447685" sldId="313"/>
        </pc:sldMkLst>
        <pc:spChg chg="add del mod">
          <ac:chgData name="Tobin Magle" userId="S::ctm6768@ads.northwestern.edu::42da060b-ddc7-42dc-a7e8-253cdb78acd4" providerId="AD" clId="Web-{79F75A51-81B3-B98F-7600-C5AD1992EBE9}" dt="2022-07-07T15:56:19.702" v="230"/>
          <ac:spMkLst>
            <pc:docMk/>
            <pc:sldMk cId="2716447685" sldId="313"/>
            <ac:spMk id="4" creationId="{0716A9FA-25E6-0C1D-2C9D-79CB57D47415}"/>
          </ac:spMkLst>
        </pc:spChg>
        <pc:spChg chg="add">
          <ac:chgData name="Tobin Magle" userId="S::ctm6768@ads.northwestern.edu::42da060b-ddc7-42dc-a7e8-253cdb78acd4" providerId="AD" clId="Web-{79F75A51-81B3-B98F-7600-C5AD1992EBE9}" dt="2022-07-07T15:56:16.608" v="229"/>
          <ac:spMkLst>
            <pc:docMk/>
            <pc:sldMk cId="2716447685" sldId="313"/>
            <ac:spMk id="6" creationId="{3712E137-5EB9-9E70-A165-C8C0EB3B2DF7}"/>
          </ac:spMkLst>
        </pc:spChg>
        <pc:spChg chg="mod">
          <ac:chgData name="Tobin Magle" userId="S::ctm6768@ads.northwestern.edu::42da060b-ddc7-42dc-a7e8-253cdb78acd4" providerId="AD" clId="Web-{79F75A51-81B3-B98F-7600-C5AD1992EBE9}" dt="2022-07-07T15:56:42.890" v="244" actId="20577"/>
          <ac:spMkLst>
            <pc:docMk/>
            <pc:sldMk cId="2716447685" sldId="313"/>
            <ac:spMk id="169" creationId="{00000000-0000-0000-0000-000000000000}"/>
          </ac:spMkLst>
        </pc:spChg>
        <pc:spChg chg="del">
          <ac:chgData name="Tobin Magle" userId="S::ctm6768@ads.northwestern.edu::42da060b-ddc7-42dc-a7e8-253cdb78acd4" providerId="AD" clId="Web-{79F75A51-81B3-B98F-7600-C5AD1992EBE9}" dt="2022-07-07T15:56:11.968" v="228"/>
          <ac:spMkLst>
            <pc:docMk/>
            <pc:sldMk cId="2716447685" sldId="313"/>
            <ac:spMk id="170" creationId="{00000000-0000-0000-0000-000000000000}"/>
          </ac:spMkLst>
        </pc:spChg>
      </pc:sldChg>
      <pc:sldChg chg="modSp add del replId">
        <pc:chgData name="Tobin Magle" userId="S::ctm6768@ads.northwestern.edu::42da060b-ddc7-42dc-a7e8-253cdb78acd4" providerId="AD" clId="Web-{79F75A51-81B3-B98F-7600-C5AD1992EBE9}" dt="2022-07-07T15:46:38.903" v="68"/>
        <pc:sldMkLst>
          <pc:docMk/>
          <pc:sldMk cId="3198867340" sldId="313"/>
        </pc:sldMkLst>
        <pc:spChg chg="mod">
          <ac:chgData name="Tobin Magle" userId="S::ctm6768@ads.northwestern.edu::42da060b-ddc7-42dc-a7e8-253cdb78acd4" providerId="AD" clId="Web-{79F75A51-81B3-B98F-7600-C5AD1992EBE9}" dt="2022-07-07T15:44:04.168" v="50" actId="20577"/>
          <ac:spMkLst>
            <pc:docMk/>
            <pc:sldMk cId="3198867340" sldId="313"/>
            <ac:spMk id="213" creationId="{00000000-0000-0000-0000-000000000000}"/>
          </ac:spMkLst>
        </pc:spChg>
        <pc:spChg chg="mod">
          <ac:chgData name="Tobin Magle" userId="S::ctm6768@ads.northwestern.edu::42da060b-ddc7-42dc-a7e8-253cdb78acd4" providerId="AD" clId="Web-{79F75A51-81B3-B98F-7600-C5AD1992EBE9}" dt="2022-07-07T15:44:08.480" v="54" actId="14100"/>
          <ac:spMkLst>
            <pc:docMk/>
            <pc:sldMk cId="3198867340" sldId="313"/>
            <ac:spMk id="214" creationId="{00000000-0000-0000-0000-000000000000}"/>
          </ac:spMkLst>
        </pc:spChg>
      </pc:sldChg>
      <pc:sldChg chg="addSp delSp modSp add replId">
        <pc:chgData name="Tobin Magle" userId="S::ctm6768@ads.northwestern.edu::42da060b-ddc7-42dc-a7e8-253cdb78acd4" providerId="AD" clId="Web-{79F75A51-81B3-B98F-7600-C5AD1992EBE9}" dt="2022-07-07T16:58:18.144" v="342" actId="1076"/>
        <pc:sldMkLst>
          <pc:docMk/>
          <pc:sldMk cId="3516975431" sldId="314"/>
        </pc:sldMkLst>
        <pc:spChg chg="add del mod">
          <ac:chgData name="Tobin Magle" userId="S::ctm6768@ads.northwestern.edu::42da060b-ddc7-42dc-a7e8-253cdb78acd4" providerId="AD" clId="Web-{79F75A51-81B3-B98F-7600-C5AD1992EBE9}" dt="2022-07-07T16:57:36.003" v="335"/>
          <ac:spMkLst>
            <pc:docMk/>
            <pc:sldMk cId="3516975431" sldId="314"/>
            <ac:spMk id="3" creationId="{48166E19-50A1-EE0B-563B-4BD9A77E04D2}"/>
          </ac:spMkLst>
        </pc:spChg>
        <pc:spChg chg="mod">
          <ac:chgData name="Tobin Magle" userId="S::ctm6768@ads.northwestern.edu::42da060b-ddc7-42dc-a7e8-253cdb78acd4" providerId="AD" clId="Web-{79F75A51-81B3-B98F-7600-C5AD1992EBE9}" dt="2022-07-07T16:57:25.284" v="334" actId="20577"/>
          <ac:spMkLst>
            <pc:docMk/>
            <pc:sldMk cId="3516975431" sldId="314"/>
            <ac:spMk id="200" creationId="{00000000-0000-0000-0000-000000000000}"/>
          </ac:spMkLst>
        </pc:spChg>
        <pc:graphicFrameChg chg="add mod modGraphic">
          <ac:chgData name="Tobin Magle" userId="S::ctm6768@ads.northwestern.edu::42da060b-ddc7-42dc-a7e8-253cdb78acd4" providerId="AD" clId="Web-{79F75A51-81B3-B98F-7600-C5AD1992EBE9}" dt="2022-07-07T16:58:18.144" v="342" actId="1076"/>
          <ac:graphicFrameMkLst>
            <pc:docMk/>
            <pc:sldMk cId="3516975431" sldId="314"/>
            <ac:graphicFrameMk id="4" creationId="{B7053763-1418-AC0E-1208-D618909354C0}"/>
          </ac:graphicFrameMkLst>
        </pc:graphicFrameChg>
        <pc:picChg chg="del">
          <ac:chgData name="Tobin Magle" userId="S::ctm6768@ads.northwestern.edu::42da060b-ddc7-42dc-a7e8-253cdb78acd4" providerId="AD" clId="Web-{79F75A51-81B3-B98F-7600-C5AD1992EBE9}" dt="2022-07-07T16:56:26.706" v="330"/>
          <ac:picMkLst>
            <pc:docMk/>
            <pc:sldMk cId="3516975431" sldId="314"/>
            <ac:picMk id="201" creationId="{00000000-0000-0000-0000-000000000000}"/>
          </ac:picMkLst>
        </pc:picChg>
      </pc:sldChg>
      <pc:sldChg chg="addSp delSp modSp add replId">
        <pc:chgData name="Tobin Magle" userId="S::ctm6768@ads.northwestern.edu::42da060b-ddc7-42dc-a7e8-253cdb78acd4" providerId="AD" clId="Web-{79F75A51-81B3-B98F-7600-C5AD1992EBE9}" dt="2022-07-07T16:59:43.550" v="383"/>
        <pc:sldMkLst>
          <pc:docMk/>
          <pc:sldMk cId="1446857811" sldId="315"/>
        </pc:sldMkLst>
        <pc:spChg chg="add del mod">
          <ac:chgData name="Tobin Magle" userId="S::ctm6768@ads.northwestern.edu::42da060b-ddc7-42dc-a7e8-253cdb78acd4" providerId="AD" clId="Web-{79F75A51-81B3-B98F-7600-C5AD1992EBE9}" dt="2022-07-07T16:58:48.893" v="346"/>
          <ac:spMkLst>
            <pc:docMk/>
            <pc:sldMk cId="1446857811" sldId="315"/>
            <ac:spMk id="3" creationId="{F2A4F201-AF73-8B8A-02F1-48910794F8E7}"/>
          </ac:spMkLst>
        </pc:spChg>
        <pc:spChg chg="mod">
          <ac:chgData name="Tobin Magle" userId="S::ctm6768@ads.northwestern.edu::42da060b-ddc7-42dc-a7e8-253cdb78acd4" providerId="AD" clId="Web-{79F75A51-81B3-B98F-7600-C5AD1992EBE9}" dt="2022-07-07T16:58:40.862" v="344" actId="20577"/>
          <ac:spMkLst>
            <pc:docMk/>
            <pc:sldMk cId="1446857811" sldId="315"/>
            <ac:spMk id="200" creationId="{00000000-0000-0000-0000-000000000000}"/>
          </ac:spMkLst>
        </pc:spChg>
        <pc:graphicFrameChg chg="add mod modGraphic">
          <ac:chgData name="Tobin Magle" userId="S::ctm6768@ads.northwestern.edu::42da060b-ddc7-42dc-a7e8-253cdb78acd4" providerId="AD" clId="Web-{79F75A51-81B3-B98F-7600-C5AD1992EBE9}" dt="2022-07-07T16:59:43.550" v="383"/>
          <ac:graphicFrameMkLst>
            <pc:docMk/>
            <pc:sldMk cId="1446857811" sldId="315"/>
            <ac:graphicFrameMk id="5" creationId="{61823A82-7F6A-3D56-4C24-830289A4B782}"/>
          </ac:graphicFrameMkLst>
        </pc:graphicFrameChg>
        <pc:picChg chg="del">
          <ac:chgData name="Tobin Magle" userId="S::ctm6768@ads.northwestern.edu::42da060b-ddc7-42dc-a7e8-253cdb78acd4" providerId="AD" clId="Web-{79F75A51-81B3-B98F-7600-C5AD1992EBE9}" dt="2022-07-07T16:58:43.612" v="345"/>
          <ac:picMkLst>
            <pc:docMk/>
            <pc:sldMk cId="1446857811" sldId="315"/>
            <ac:picMk id="201" creationId="{00000000-0000-0000-0000-000000000000}"/>
          </ac:picMkLst>
        </pc:picChg>
      </pc:sldChg>
      <pc:sldChg chg="add replId">
        <pc:chgData name="Tobin Magle" userId="S::ctm6768@ads.northwestern.edu::42da060b-ddc7-42dc-a7e8-253cdb78acd4" providerId="AD" clId="Web-{79F75A51-81B3-B98F-7600-C5AD1992EBE9}" dt="2022-07-07T16:56:42.659" v="332"/>
        <pc:sldMkLst>
          <pc:docMk/>
          <pc:sldMk cId="3339756653" sldId="316"/>
        </pc:sldMkLst>
      </pc:sldChg>
      <pc:sldChg chg="add replId">
        <pc:chgData name="Tobin Magle" userId="S::ctm6768@ads.northwestern.edu::42da060b-ddc7-42dc-a7e8-253cdb78acd4" providerId="AD" clId="Web-{79F75A51-81B3-B98F-7600-C5AD1992EBE9}" dt="2022-07-07T16:56:43.644" v="333"/>
        <pc:sldMkLst>
          <pc:docMk/>
          <pc:sldMk cId="206209621" sldId="317"/>
        </pc:sldMkLst>
      </pc:sldChg>
    </pc:docChg>
  </pc:docChgLst>
  <pc:docChgLst>
    <pc:chgData name="Tobin Magle" userId="S::ctm6768@ads.northwestern.edu::42da060b-ddc7-42dc-a7e8-253cdb78acd4" providerId="AD" clId="Web-{BA1DF191-BC05-0E30-C90E-24F2D5DF411F}"/>
    <pc:docChg chg="delSld modSld">
      <pc:chgData name="Tobin Magle" userId="S::ctm6768@ads.northwestern.edu::42da060b-ddc7-42dc-a7e8-253cdb78acd4" providerId="AD" clId="Web-{BA1DF191-BC05-0E30-C90E-24F2D5DF411F}" dt="2023-01-19T16:37:07.465" v="14"/>
      <pc:docMkLst>
        <pc:docMk/>
      </pc:docMkLst>
      <pc:sldChg chg="modSp">
        <pc:chgData name="Tobin Magle" userId="S::ctm6768@ads.northwestern.edu::42da060b-ddc7-42dc-a7e8-253cdb78acd4" providerId="AD" clId="Web-{BA1DF191-BC05-0E30-C90E-24F2D5DF411F}" dt="2023-01-19T16:37:05.621" v="13" actId="1076"/>
        <pc:sldMkLst>
          <pc:docMk/>
          <pc:sldMk cId="0" sldId="256"/>
        </pc:sldMkLst>
        <pc:spChg chg="mod">
          <ac:chgData name="Tobin Magle" userId="S::ctm6768@ads.northwestern.edu::42da060b-ddc7-42dc-a7e8-253cdb78acd4" providerId="AD" clId="Web-{BA1DF191-BC05-0E30-C90E-24F2D5DF411F}" dt="2023-01-19T16:37:05.621" v="13" actId="1076"/>
          <ac:spMkLst>
            <pc:docMk/>
            <pc:sldMk cId="0" sldId="256"/>
            <ac:spMk id="4" creationId="{6335387B-1823-84D9-EB9A-4012ED38ACE0}"/>
          </ac:spMkLst>
        </pc:spChg>
        <pc:spChg chg="mod">
          <ac:chgData name="Tobin Magle" userId="S::ctm6768@ads.northwestern.edu::42da060b-ddc7-42dc-a7e8-253cdb78acd4" providerId="AD" clId="Web-{BA1DF191-BC05-0E30-C90E-24F2D5DF411F}" dt="2023-01-19T16:36:42.777" v="6" actId="20577"/>
          <ac:spMkLst>
            <pc:docMk/>
            <pc:sldMk cId="0" sldId="256"/>
            <ac:spMk id="130" creationId="{00000000-0000-0000-0000-000000000000}"/>
          </ac:spMkLst>
        </pc:spChg>
        <pc:spChg chg="mod">
          <ac:chgData name="Tobin Magle" userId="S::ctm6768@ads.northwestern.edu::42da060b-ddc7-42dc-a7e8-253cdb78acd4" providerId="AD" clId="Web-{BA1DF191-BC05-0E30-C90E-24F2D5DF411F}" dt="2023-01-19T16:36:47.636" v="8" actId="20577"/>
          <ac:spMkLst>
            <pc:docMk/>
            <pc:sldMk cId="0" sldId="256"/>
            <ac:spMk id="131" creationId="{00000000-0000-0000-0000-000000000000}"/>
          </ac:spMkLst>
        </pc:spChg>
      </pc:sldChg>
      <pc:sldChg chg="del">
        <pc:chgData name="Tobin Magle" userId="S::ctm6768@ads.northwestern.edu::42da060b-ddc7-42dc-a7e8-253cdb78acd4" providerId="AD" clId="Web-{BA1DF191-BC05-0E30-C90E-24F2D5DF411F}" dt="2023-01-19T16:37:07.465" v="14"/>
        <pc:sldMkLst>
          <pc:docMk/>
          <pc:sldMk cId="1967464615" sldId="338"/>
        </pc:sldMkLst>
      </pc:sldChg>
    </pc:docChg>
  </pc:docChgLst>
  <pc:docChgLst>
    <pc:chgData name="Tobin Magle" userId="S::ctm6768@ads.northwestern.edu::42da060b-ddc7-42dc-a7e8-253cdb78acd4" providerId="AD" clId="Web-{8ACEF15E-C825-C67E-FE9D-3A14B92CB8C5}"/>
    <pc:docChg chg="delSld modSld sldOrd">
      <pc:chgData name="Tobin Magle" userId="S::ctm6768@ads.northwestern.edu::42da060b-ddc7-42dc-a7e8-253cdb78acd4" providerId="AD" clId="Web-{8ACEF15E-C825-C67E-FE9D-3A14B92CB8C5}" dt="2022-07-05T18:03:34.823" v="710" actId="1076"/>
      <pc:docMkLst>
        <pc:docMk/>
      </pc:docMkLst>
      <pc:sldChg chg="modSp">
        <pc:chgData name="Tobin Magle" userId="S::ctm6768@ads.northwestern.edu::42da060b-ddc7-42dc-a7e8-253cdb78acd4" providerId="AD" clId="Web-{8ACEF15E-C825-C67E-FE9D-3A14B92CB8C5}" dt="2022-07-05T14:45:39.030" v="9" actId="20577"/>
        <pc:sldMkLst>
          <pc:docMk/>
          <pc:sldMk cId="0" sldId="256"/>
        </pc:sldMkLst>
        <pc:spChg chg="mod">
          <ac:chgData name="Tobin Magle" userId="S::ctm6768@ads.northwestern.edu::42da060b-ddc7-42dc-a7e8-253cdb78acd4" providerId="AD" clId="Web-{8ACEF15E-C825-C67E-FE9D-3A14B92CB8C5}" dt="2022-07-05T14:45:39.030" v="9" actId="20577"/>
          <ac:spMkLst>
            <pc:docMk/>
            <pc:sldMk cId="0" sldId="256"/>
            <ac:spMk id="131" creationId="{00000000-0000-0000-0000-000000000000}"/>
          </ac:spMkLst>
        </pc:spChg>
      </pc:sldChg>
      <pc:sldChg chg="modSp ord">
        <pc:chgData name="Tobin Magle" userId="S::ctm6768@ads.northwestern.edu::42da060b-ddc7-42dc-a7e8-253cdb78acd4" providerId="AD" clId="Web-{8ACEF15E-C825-C67E-FE9D-3A14B92CB8C5}" dt="2022-07-05T15:46:01.082" v="257"/>
        <pc:sldMkLst>
          <pc:docMk/>
          <pc:sldMk cId="0" sldId="258"/>
        </pc:sldMkLst>
        <pc:spChg chg="mod">
          <ac:chgData name="Tobin Magle" userId="S::ctm6768@ads.northwestern.edu::42da060b-ddc7-42dc-a7e8-253cdb78acd4" providerId="AD" clId="Web-{8ACEF15E-C825-C67E-FE9D-3A14B92CB8C5}" dt="2022-07-05T15:43:34.958" v="251" actId="20577"/>
          <ac:spMkLst>
            <pc:docMk/>
            <pc:sldMk cId="0" sldId="258"/>
            <ac:spMk id="157" creationId="{00000000-0000-0000-0000-000000000000}"/>
          </ac:spMkLst>
        </pc:spChg>
        <pc:spChg chg="mod">
          <ac:chgData name="Tobin Magle" userId="S::ctm6768@ads.northwestern.edu::42da060b-ddc7-42dc-a7e8-253cdb78acd4" providerId="AD" clId="Web-{8ACEF15E-C825-C67E-FE9D-3A14B92CB8C5}" dt="2022-07-05T15:44:16.083" v="255" actId="20577"/>
          <ac:spMkLst>
            <pc:docMk/>
            <pc:sldMk cId="0" sldId="258"/>
            <ac:spMk id="158" creationId="{00000000-0000-0000-0000-000000000000}"/>
          </ac:spMkLst>
        </pc:spChg>
      </pc:sldChg>
      <pc:sldChg chg="addSp modSp mod modClrScheme chgLayout">
        <pc:chgData name="Tobin Magle" userId="S::ctm6768@ads.northwestern.edu::42da060b-ddc7-42dc-a7e8-253cdb78acd4" providerId="AD" clId="Web-{8ACEF15E-C825-C67E-FE9D-3A14B92CB8C5}" dt="2022-07-05T17:36:34.789" v="402" actId="20577"/>
        <pc:sldMkLst>
          <pc:docMk/>
          <pc:sldMk cId="0" sldId="259"/>
        </pc:sldMkLst>
        <pc:spChg chg="add mod ord">
          <ac:chgData name="Tobin Magle" userId="S::ctm6768@ads.northwestern.edu::42da060b-ddc7-42dc-a7e8-253cdb78acd4" providerId="AD" clId="Web-{8ACEF15E-C825-C67E-FE9D-3A14B92CB8C5}" dt="2022-07-05T17:35:21.383" v="388"/>
          <ac:spMkLst>
            <pc:docMk/>
            <pc:sldMk cId="0" sldId="259"/>
            <ac:spMk id="2" creationId="{C7884235-1B20-E159-0293-7F072786EEA6}"/>
          </ac:spMkLst>
        </pc:spChg>
        <pc:spChg chg="mod ord">
          <ac:chgData name="Tobin Magle" userId="S::ctm6768@ads.northwestern.edu::42da060b-ddc7-42dc-a7e8-253cdb78acd4" providerId="AD" clId="Web-{8ACEF15E-C825-C67E-FE9D-3A14B92CB8C5}" dt="2022-07-05T17:35:54.524" v="396" actId="1076"/>
          <ac:spMkLst>
            <pc:docMk/>
            <pc:sldMk cId="0" sldId="259"/>
            <ac:spMk id="169" creationId="{00000000-0000-0000-0000-000000000000}"/>
          </ac:spMkLst>
        </pc:spChg>
        <pc:spChg chg="mod ord">
          <ac:chgData name="Tobin Magle" userId="S::ctm6768@ads.northwestern.edu::42da060b-ddc7-42dc-a7e8-253cdb78acd4" providerId="AD" clId="Web-{8ACEF15E-C825-C67E-FE9D-3A14B92CB8C5}" dt="2022-07-05T17:36:34.789" v="402" actId="20577"/>
          <ac:spMkLst>
            <pc:docMk/>
            <pc:sldMk cId="0" sldId="259"/>
            <ac:spMk id="170" creationId="{00000000-0000-0000-0000-000000000000}"/>
          </ac:spMkLst>
        </pc:spChg>
      </pc:sldChg>
      <pc:sldChg chg="addSp delSp modSp">
        <pc:chgData name="Tobin Magle" userId="S::ctm6768@ads.northwestern.edu::42da060b-ddc7-42dc-a7e8-253cdb78acd4" providerId="AD" clId="Web-{8ACEF15E-C825-C67E-FE9D-3A14B92CB8C5}" dt="2022-07-05T17:39:06.006" v="430" actId="1076"/>
        <pc:sldMkLst>
          <pc:docMk/>
          <pc:sldMk cId="0" sldId="260"/>
        </pc:sldMkLst>
        <pc:spChg chg="add del mod">
          <ac:chgData name="Tobin Magle" userId="S::ctm6768@ads.northwestern.edu::42da060b-ddc7-42dc-a7e8-253cdb78acd4" providerId="AD" clId="Web-{8ACEF15E-C825-C67E-FE9D-3A14B92CB8C5}" dt="2022-07-05T17:37:03.335" v="412"/>
          <ac:spMkLst>
            <pc:docMk/>
            <pc:sldMk cId="0" sldId="260"/>
            <ac:spMk id="4" creationId="{6CA73576-418C-E86B-DBF1-12ED1D316CE0}"/>
          </ac:spMkLst>
        </pc:spChg>
        <pc:spChg chg="add mod">
          <ac:chgData name="Tobin Magle" userId="S::ctm6768@ads.northwestern.edu::42da060b-ddc7-42dc-a7e8-253cdb78acd4" providerId="AD" clId="Web-{8ACEF15E-C825-C67E-FE9D-3A14B92CB8C5}" dt="2022-07-05T17:39:01.663" v="429" actId="20577"/>
          <ac:spMkLst>
            <pc:docMk/>
            <pc:sldMk cId="0" sldId="260"/>
            <ac:spMk id="6" creationId="{DCD3CF1E-0B8A-1A54-0790-9B1E30CA374A}"/>
          </ac:spMkLst>
        </pc:spChg>
        <pc:spChg chg="mod">
          <ac:chgData name="Tobin Magle" userId="S::ctm6768@ads.northwestern.edu::42da060b-ddc7-42dc-a7e8-253cdb78acd4" providerId="AD" clId="Web-{8ACEF15E-C825-C67E-FE9D-3A14B92CB8C5}" dt="2022-07-05T17:36:50.492" v="409" actId="20577"/>
          <ac:spMkLst>
            <pc:docMk/>
            <pc:sldMk cId="0" sldId="260"/>
            <ac:spMk id="177" creationId="{00000000-0000-0000-0000-000000000000}"/>
          </ac:spMkLst>
        </pc:spChg>
        <pc:spChg chg="del mod">
          <ac:chgData name="Tobin Magle" userId="S::ctm6768@ads.northwestern.edu::42da060b-ddc7-42dc-a7e8-253cdb78acd4" providerId="AD" clId="Web-{8ACEF15E-C825-C67E-FE9D-3A14B92CB8C5}" dt="2022-07-05T17:37:00.367" v="411"/>
          <ac:spMkLst>
            <pc:docMk/>
            <pc:sldMk cId="0" sldId="260"/>
            <ac:spMk id="178" creationId="{00000000-0000-0000-0000-000000000000}"/>
          </ac:spMkLst>
        </pc:spChg>
        <pc:picChg chg="add mod">
          <ac:chgData name="Tobin Magle" userId="S::ctm6768@ads.northwestern.edu::42da060b-ddc7-42dc-a7e8-253cdb78acd4" providerId="AD" clId="Web-{8ACEF15E-C825-C67E-FE9D-3A14B92CB8C5}" dt="2022-07-05T17:39:06.006" v="430" actId="1076"/>
          <ac:picMkLst>
            <pc:docMk/>
            <pc:sldMk cId="0" sldId="260"/>
            <ac:picMk id="2" creationId="{3BFDD9BE-CF50-60E4-4FD2-E544A0A66A87}"/>
          </ac:picMkLst>
        </pc:picChg>
        <pc:picChg chg="del">
          <ac:chgData name="Tobin Magle" userId="S::ctm6768@ads.northwestern.edu::42da060b-ddc7-42dc-a7e8-253cdb78acd4" providerId="AD" clId="Web-{8ACEF15E-C825-C67E-FE9D-3A14B92CB8C5}" dt="2022-07-05T15:28:05.621" v="115"/>
          <ac:picMkLst>
            <pc:docMk/>
            <pc:sldMk cId="0" sldId="260"/>
            <ac:picMk id="179" creationId="{00000000-0000-0000-0000-000000000000}"/>
          </ac:picMkLst>
        </pc:picChg>
      </pc:sldChg>
      <pc:sldChg chg="modSp ord modNotes">
        <pc:chgData name="Tobin Magle" userId="S::ctm6768@ads.northwestern.edu::42da060b-ddc7-42dc-a7e8-253cdb78acd4" providerId="AD" clId="Web-{8ACEF15E-C825-C67E-FE9D-3A14B92CB8C5}" dt="2022-07-05T15:44:41.239" v="256" actId="20577"/>
        <pc:sldMkLst>
          <pc:docMk/>
          <pc:sldMk cId="0" sldId="261"/>
        </pc:sldMkLst>
        <pc:spChg chg="mod">
          <ac:chgData name="Tobin Magle" userId="S::ctm6768@ads.northwestern.edu::42da060b-ddc7-42dc-a7e8-253cdb78acd4" providerId="AD" clId="Web-{8ACEF15E-C825-C67E-FE9D-3A14B92CB8C5}" dt="2022-07-05T15:44:41.239" v="256" actId="20577"/>
          <ac:spMkLst>
            <pc:docMk/>
            <pc:sldMk cId="0" sldId="261"/>
            <ac:spMk id="184" creationId="{00000000-0000-0000-0000-000000000000}"/>
          </ac:spMkLst>
        </pc:spChg>
        <pc:spChg chg="mod">
          <ac:chgData name="Tobin Magle" userId="S::ctm6768@ads.northwestern.edu::42da060b-ddc7-42dc-a7e8-253cdb78acd4" providerId="AD" clId="Web-{8ACEF15E-C825-C67E-FE9D-3A14B92CB8C5}" dt="2022-07-05T15:15:59.485" v="95" actId="20577"/>
          <ac:spMkLst>
            <pc:docMk/>
            <pc:sldMk cId="0" sldId="261"/>
            <ac:spMk id="185" creationId="{00000000-0000-0000-0000-000000000000}"/>
          </ac:spMkLst>
        </pc:spChg>
      </pc:sldChg>
      <pc:sldChg chg="del">
        <pc:chgData name="Tobin Magle" userId="S::ctm6768@ads.northwestern.edu::42da060b-ddc7-42dc-a7e8-253cdb78acd4" providerId="AD" clId="Web-{8ACEF15E-C825-C67E-FE9D-3A14B92CB8C5}" dt="2022-07-05T17:48:07.002" v="521"/>
        <pc:sldMkLst>
          <pc:docMk/>
          <pc:sldMk cId="0" sldId="262"/>
        </pc:sldMkLst>
      </pc:sldChg>
      <pc:sldChg chg="modSp ord modNotes">
        <pc:chgData name="Tobin Magle" userId="S::ctm6768@ads.northwestern.edu::42da060b-ddc7-42dc-a7e8-253cdb78acd4" providerId="AD" clId="Web-{8ACEF15E-C825-C67E-FE9D-3A14B92CB8C5}" dt="2022-07-05T17:54:55.655" v="614" actId="20577"/>
        <pc:sldMkLst>
          <pc:docMk/>
          <pc:sldMk cId="0" sldId="263"/>
        </pc:sldMkLst>
        <pc:spChg chg="mod">
          <ac:chgData name="Tobin Magle" userId="S::ctm6768@ads.northwestern.edu::42da060b-ddc7-42dc-a7e8-253cdb78acd4" providerId="AD" clId="Web-{8ACEF15E-C825-C67E-FE9D-3A14B92CB8C5}" dt="2022-07-05T15:17:56.063" v="113" actId="20577"/>
          <ac:spMkLst>
            <pc:docMk/>
            <pc:sldMk cId="0" sldId="263"/>
            <ac:spMk id="199" creationId="{00000000-0000-0000-0000-000000000000}"/>
          </ac:spMkLst>
        </pc:spChg>
        <pc:spChg chg="mod">
          <ac:chgData name="Tobin Magle" userId="S::ctm6768@ads.northwestern.edu::42da060b-ddc7-42dc-a7e8-253cdb78acd4" providerId="AD" clId="Web-{8ACEF15E-C825-C67E-FE9D-3A14B92CB8C5}" dt="2022-07-05T17:54:55.655" v="614" actId="20577"/>
          <ac:spMkLst>
            <pc:docMk/>
            <pc:sldMk cId="0" sldId="263"/>
            <ac:spMk id="200" creationId="{00000000-0000-0000-0000-000000000000}"/>
          </ac:spMkLst>
        </pc:spChg>
      </pc:sldChg>
      <pc:sldChg chg="modSp del ord">
        <pc:chgData name="Tobin Magle" userId="S::ctm6768@ads.northwestern.edu::42da060b-ddc7-42dc-a7e8-253cdb78acd4" providerId="AD" clId="Web-{8ACEF15E-C825-C67E-FE9D-3A14B92CB8C5}" dt="2022-07-05T17:48:05.784" v="520"/>
        <pc:sldMkLst>
          <pc:docMk/>
          <pc:sldMk cId="0" sldId="264"/>
        </pc:sldMkLst>
        <pc:spChg chg="mod">
          <ac:chgData name="Tobin Magle" userId="S::ctm6768@ads.northwestern.edu::42da060b-ddc7-42dc-a7e8-253cdb78acd4" providerId="AD" clId="Web-{8ACEF15E-C825-C67E-FE9D-3A14B92CB8C5}" dt="2022-07-05T17:43:55.520" v="456" actId="20577"/>
          <ac:spMkLst>
            <pc:docMk/>
            <pc:sldMk cId="0" sldId="264"/>
            <ac:spMk id="207" creationId="{00000000-0000-0000-0000-000000000000}"/>
          </ac:spMkLst>
        </pc:spChg>
      </pc:sldChg>
      <pc:sldChg chg="modSp ord">
        <pc:chgData name="Tobin Magle" userId="S::ctm6768@ads.northwestern.edu::42da060b-ddc7-42dc-a7e8-253cdb78acd4" providerId="AD" clId="Web-{8ACEF15E-C825-C67E-FE9D-3A14B92CB8C5}" dt="2022-07-05T17:56:14.905" v="635" actId="20577"/>
        <pc:sldMkLst>
          <pc:docMk/>
          <pc:sldMk cId="0" sldId="265"/>
        </pc:sldMkLst>
        <pc:spChg chg="mod">
          <ac:chgData name="Tobin Magle" userId="S::ctm6768@ads.northwestern.edu::42da060b-ddc7-42dc-a7e8-253cdb78acd4" providerId="AD" clId="Web-{8ACEF15E-C825-C67E-FE9D-3A14B92CB8C5}" dt="2022-07-05T17:56:06.108" v="633" actId="20577"/>
          <ac:spMkLst>
            <pc:docMk/>
            <pc:sldMk cId="0" sldId="265"/>
            <ac:spMk id="213" creationId="{00000000-0000-0000-0000-000000000000}"/>
          </ac:spMkLst>
        </pc:spChg>
        <pc:spChg chg="mod">
          <ac:chgData name="Tobin Magle" userId="S::ctm6768@ads.northwestern.edu::42da060b-ddc7-42dc-a7e8-253cdb78acd4" providerId="AD" clId="Web-{8ACEF15E-C825-C67E-FE9D-3A14B92CB8C5}" dt="2022-07-05T17:56:14.905" v="635" actId="20577"/>
          <ac:spMkLst>
            <pc:docMk/>
            <pc:sldMk cId="0" sldId="265"/>
            <ac:spMk id="214" creationId="{00000000-0000-0000-0000-000000000000}"/>
          </ac:spMkLst>
        </pc:spChg>
      </pc:sldChg>
      <pc:sldChg chg="modSp">
        <pc:chgData name="Tobin Magle" userId="S::ctm6768@ads.northwestern.edu::42da060b-ddc7-42dc-a7e8-253cdb78acd4" providerId="AD" clId="Web-{8ACEF15E-C825-C67E-FE9D-3A14B92CB8C5}" dt="2022-07-05T17:57:00.373" v="653" actId="20577"/>
        <pc:sldMkLst>
          <pc:docMk/>
          <pc:sldMk cId="0" sldId="266"/>
        </pc:sldMkLst>
        <pc:spChg chg="mod">
          <ac:chgData name="Tobin Magle" userId="S::ctm6768@ads.northwestern.edu::42da060b-ddc7-42dc-a7e8-253cdb78acd4" providerId="AD" clId="Web-{8ACEF15E-C825-C67E-FE9D-3A14B92CB8C5}" dt="2022-07-05T17:57:00.373" v="653" actId="20577"/>
          <ac:spMkLst>
            <pc:docMk/>
            <pc:sldMk cId="0" sldId="266"/>
            <ac:spMk id="220" creationId="{00000000-0000-0000-0000-000000000000}"/>
          </ac:spMkLst>
        </pc:spChg>
      </pc:sldChg>
      <pc:sldChg chg="modSp">
        <pc:chgData name="Tobin Magle" userId="S::ctm6768@ads.northwestern.edu::42da060b-ddc7-42dc-a7e8-253cdb78acd4" providerId="AD" clId="Web-{8ACEF15E-C825-C67E-FE9D-3A14B92CB8C5}" dt="2022-07-05T17:57:48.076" v="660" actId="20577"/>
        <pc:sldMkLst>
          <pc:docMk/>
          <pc:sldMk cId="0" sldId="267"/>
        </pc:sldMkLst>
        <pc:spChg chg="mod">
          <ac:chgData name="Tobin Magle" userId="S::ctm6768@ads.northwestern.edu::42da060b-ddc7-42dc-a7e8-253cdb78acd4" providerId="AD" clId="Web-{8ACEF15E-C825-C67E-FE9D-3A14B92CB8C5}" dt="2022-07-05T17:57:48.076" v="660" actId="20577"/>
          <ac:spMkLst>
            <pc:docMk/>
            <pc:sldMk cId="0" sldId="267"/>
            <ac:spMk id="227" creationId="{00000000-0000-0000-0000-000000000000}"/>
          </ac:spMkLst>
        </pc:spChg>
      </pc:sldChg>
      <pc:sldChg chg="addSp delSp modSp">
        <pc:chgData name="Tobin Magle" userId="S::ctm6768@ads.northwestern.edu::42da060b-ddc7-42dc-a7e8-253cdb78acd4" providerId="AD" clId="Web-{8ACEF15E-C825-C67E-FE9D-3A14B92CB8C5}" dt="2022-07-05T18:03:34.823" v="710" actId="1076"/>
        <pc:sldMkLst>
          <pc:docMk/>
          <pc:sldMk cId="268583347" sldId="291"/>
        </pc:sldMkLst>
        <pc:spChg chg="mod">
          <ac:chgData name="Tobin Magle" userId="S::ctm6768@ads.northwestern.edu::42da060b-ddc7-42dc-a7e8-253cdb78acd4" providerId="AD" clId="Web-{8ACEF15E-C825-C67E-FE9D-3A14B92CB8C5}" dt="2022-07-05T17:58:24.716" v="666" actId="20577"/>
          <ac:spMkLst>
            <pc:docMk/>
            <pc:sldMk cId="268583347" sldId="291"/>
            <ac:spMk id="2" creationId="{AF5CBBD8-288B-DBDB-E2FB-20ED4BE278BE}"/>
          </ac:spMkLst>
        </pc:spChg>
        <pc:spChg chg="mod">
          <ac:chgData name="Tobin Magle" userId="S::ctm6768@ads.northwestern.edu::42da060b-ddc7-42dc-a7e8-253cdb78acd4" providerId="AD" clId="Web-{8ACEF15E-C825-C67E-FE9D-3A14B92CB8C5}" dt="2022-07-05T18:02:14.730" v="695" actId="20577"/>
          <ac:spMkLst>
            <pc:docMk/>
            <pc:sldMk cId="268583347" sldId="291"/>
            <ac:spMk id="3" creationId="{92A88E3C-5D32-DEF5-8239-173985BAA39E}"/>
          </ac:spMkLst>
        </pc:spChg>
        <pc:spChg chg="add mod">
          <ac:chgData name="Tobin Magle" userId="S::ctm6768@ads.northwestern.edu::42da060b-ddc7-42dc-a7e8-253cdb78acd4" providerId="AD" clId="Web-{8ACEF15E-C825-C67E-FE9D-3A14B92CB8C5}" dt="2022-07-05T18:03:32.167" v="709" actId="1076"/>
          <ac:spMkLst>
            <pc:docMk/>
            <pc:sldMk cId="268583347" sldId="291"/>
            <ac:spMk id="6" creationId="{BBB99F4B-BFCA-3627-38E6-A35EB747139B}"/>
          </ac:spMkLst>
        </pc:spChg>
        <pc:picChg chg="del mod">
          <ac:chgData name="Tobin Magle" userId="S::ctm6768@ads.northwestern.edu::42da060b-ddc7-42dc-a7e8-253cdb78acd4" providerId="AD" clId="Web-{8ACEF15E-C825-C67E-FE9D-3A14B92CB8C5}" dt="2022-07-05T18:02:28.121" v="696"/>
          <ac:picMkLst>
            <pc:docMk/>
            <pc:sldMk cId="268583347" sldId="291"/>
            <ac:picMk id="4" creationId="{0ED64E6E-D937-B0D6-E677-45C7A596692F}"/>
          </ac:picMkLst>
        </pc:picChg>
        <pc:picChg chg="add mod">
          <ac:chgData name="Tobin Magle" userId="S::ctm6768@ads.northwestern.edu::42da060b-ddc7-42dc-a7e8-253cdb78acd4" providerId="AD" clId="Web-{8ACEF15E-C825-C67E-FE9D-3A14B92CB8C5}" dt="2022-07-05T18:03:34.823" v="710" actId="1076"/>
          <ac:picMkLst>
            <pc:docMk/>
            <pc:sldMk cId="268583347" sldId="291"/>
            <ac:picMk id="5" creationId="{3D2466A5-8EC0-1A66-4CE3-6E5037B9F190}"/>
          </ac:picMkLst>
        </pc:picChg>
      </pc:sldChg>
    </pc:docChg>
  </pc:docChgLst>
  <pc:docChgLst>
    <pc:chgData name="Tobin Magle" userId="S::ctm6768@ads.northwestern.edu::42da060b-ddc7-42dc-a7e8-253cdb78acd4" providerId="AD" clId="Web-{CFF39E12-24B1-131D-BBD8-1769207E8BAB}"/>
    <pc:docChg chg="modSld">
      <pc:chgData name="Tobin Magle" userId="S::ctm6768@ads.northwestern.edu::42da060b-ddc7-42dc-a7e8-253cdb78acd4" providerId="AD" clId="Web-{CFF39E12-24B1-131D-BBD8-1769207E8BAB}" dt="2022-07-11T21:08:23.248" v="16" actId="20577"/>
      <pc:docMkLst>
        <pc:docMk/>
      </pc:docMkLst>
      <pc:sldChg chg="modSp modNotes">
        <pc:chgData name="Tobin Magle" userId="S::ctm6768@ads.northwestern.edu::42da060b-ddc7-42dc-a7e8-253cdb78acd4" providerId="AD" clId="Web-{CFF39E12-24B1-131D-BBD8-1769207E8BAB}" dt="2022-07-11T21:08:10.060" v="12" actId="20577"/>
        <pc:sldMkLst>
          <pc:docMk/>
          <pc:sldMk cId="0" sldId="256"/>
        </pc:sldMkLst>
        <pc:spChg chg="mod">
          <ac:chgData name="Tobin Magle" userId="S::ctm6768@ads.northwestern.edu::42da060b-ddc7-42dc-a7e8-253cdb78acd4" providerId="AD" clId="Web-{CFF39E12-24B1-131D-BBD8-1769207E8BAB}" dt="2022-07-11T21:08:10.060" v="12" actId="20577"/>
          <ac:spMkLst>
            <pc:docMk/>
            <pc:sldMk cId="0" sldId="256"/>
            <ac:spMk id="4" creationId="{6335387B-1823-84D9-EB9A-4012ED38ACE0}"/>
          </ac:spMkLst>
        </pc:spChg>
      </pc:sldChg>
      <pc:sldChg chg="modSp">
        <pc:chgData name="Tobin Magle" userId="S::ctm6768@ads.northwestern.edu::42da060b-ddc7-42dc-a7e8-253cdb78acd4" providerId="AD" clId="Web-{CFF39E12-24B1-131D-BBD8-1769207E8BAB}" dt="2022-07-11T21:08:23.248" v="16" actId="20577"/>
        <pc:sldMkLst>
          <pc:docMk/>
          <pc:sldMk cId="1239813618" sldId="299"/>
        </pc:sldMkLst>
        <pc:spChg chg="mod">
          <ac:chgData name="Tobin Magle" userId="S::ctm6768@ads.northwestern.edu::42da060b-ddc7-42dc-a7e8-253cdb78acd4" providerId="AD" clId="Web-{CFF39E12-24B1-131D-BBD8-1769207E8BAB}" dt="2022-07-11T21:08:23.248" v="16" actId="20577"/>
          <ac:spMkLst>
            <pc:docMk/>
            <pc:sldMk cId="1239813618" sldId="299"/>
            <ac:spMk id="214" creationId="{00000000-0000-0000-0000-000000000000}"/>
          </ac:spMkLst>
        </pc:spChg>
      </pc:sldChg>
    </pc:docChg>
  </pc:docChgLst>
  <pc:docChgLst>
    <pc:chgData name="Tobin Magle" userId="S::ctm6768@ads.northwestern.edu::42da060b-ddc7-42dc-a7e8-253cdb78acd4" providerId="AD" clId="Web-{4395441A-DC1D-B1F2-6F22-FA5AF93F74D2}"/>
    <pc:docChg chg="delSld modSld">
      <pc:chgData name="Tobin Magle" userId="S::ctm6768@ads.northwestern.edu::42da060b-ddc7-42dc-a7e8-253cdb78acd4" providerId="AD" clId="Web-{4395441A-DC1D-B1F2-6F22-FA5AF93F74D2}" dt="2022-05-11T14:35:13.863" v="30" actId="14100"/>
      <pc:docMkLst>
        <pc:docMk/>
      </pc:docMkLst>
      <pc:sldChg chg="delSp modSp">
        <pc:chgData name="Tobin Magle" userId="S::ctm6768@ads.northwestern.edu::42da060b-ddc7-42dc-a7e8-253cdb78acd4" providerId="AD" clId="Web-{4395441A-DC1D-B1F2-6F22-FA5AF93F74D2}" dt="2022-05-09T21:26:28.782" v="26" actId="20577"/>
        <pc:sldMkLst>
          <pc:docMk/>
          <pc:sldMk cId="0" sldId="256"/>
        </pc:sldMkLst>
        <pc:spChg chg="mod">
          <ac:chgData name="Tobin Magle" userId="S::ctm6768@ads.northwestern.edu::42da060b-ddc7-42dc-a7e8-253cdb78acd4" providerId="AD" clId="Web-{4395441A-DC1D-B1F2-6F22-FA5AF93F74D2}" dt="2022-05-09T21:26:28.782" v="26" actId="20577"/>
          <ac:spMkLst>
            <pc:docMk/>
            <pc:sldMk cId="0" sldId="256"/>
            <ac:spMk id="131" creationId="{00000000-0000-0000-0000-000000000000}"/>
          </ac:spMkLst>
        </pc:spChg>
        <pc:picChg chg="del">
          <ac:chgData name="Tobin Magle" userId="S::ctm6768@ads.northwestern.edu::42da060b-ddc7-42dc-a7e8-253cdb78acd4" providerId="AD" clId="Web-{4395441A-DC1D-B1F2-6F22-FA5AF93F74D2}" dt="2022-05-09T21:26:01.874" v="1"/>
          <ac:picMkLst>
            <pc:docMk/>
            <pc:sldMk cId="0" sldId="256"/>
            <ac:picMk id="132" creationId="{00000000-0000-0000-0000-000000000000}"/>
          </ac:picMkLst>
        </pc:picChg>
        <pc:picChg chg="del">
          <ac:chgData name="Tobin Magle" userId="S::ctm6768@ads.northwestern.edu::42da060b-ddc7-42dc-a7e8-253cdb78acd4" providerId="AD" clId="Web-{4395441A-DC1D-B1F2-6F22-FA5AF93F74D2}" dt="2022-05-09T21:26:08.266" v="4"/>
          <ac:picMkLst>
            <pc:docMk/>
            <pc:sldMk cId="0" sldId="256"/>
            <ac:picMk id="133" creationId="{00000000-0000-0000-0000-000000000000}"/>
          </ac:picMkLst>
        </pc:picChg>
      </pc:sldChg>
      <pc:sldChg chg="del">
        <pc:chgData name="Tobin Magle" userId="S::ctm6768@ads.northwestern.edu::42da060b-ddc7-42dc-a7e8-253cdb78acd4" providerId="AD" clId="Web-{4395441A-DC1D-B1F2-6F22-FA5AF93F74D2}" dt="2022-05-09T21:25:54.655" v="0"/>
        <pc:sldMkLst>
          <pc:docMk/>
          <pc:sldMk cId="0" sldId="257"/>
        </pc:sldMkLst>
      </pc:sldChg>
      <pc:sldChg chg="modSp">
        <pc:chgData name="Tobin Magle" userId="S::ctm6768@ads.northwestern.edu::42da060b-ddc7-42dc-a7e8-253cdb78acd4" providerId="AD" clId="Web-{4395441A-DC1D-B1F2-6F22-FA5AF93F74D2}" dt="2022-05-11T14:35:13.863" v="30" actId="14100"/>
        <pc:sldMkLst>
          <pc:docMk/>
          <pc:sldMk cId="0" sldId="261"/>
        </pc:sldMkLst>
        <pc:spChg chg="mod">
          <ac:chgData name="Tobin Magle" userId="S::ctm6768@ads.northwestern.edu::42da060b-ddc7-42dc-a7e8-253cdb78acd4" providerId="AD" clId="Web-{4395441A-DC1D-B1F2-6F22-FA5AF93F74D2}" dt="2022-05-11T14:35:13.863" v="30" actId="14100"/>
          <ac:spMkLst>
            <pc:docMk/>
            <pc:sldMk cId="0" sldId="261"/>
            <ac:spMk id="184" creationId="{00000000-0000-0000-0000-000000000000}"/>
          </ac:spMkLst>
        </pc:spChg>
      </pc:sldChg>
    </pc:docChg>
  </pc:docChgLst>
  <pc:docChgLst>
    <pc:chgData name="Tobin Magle" userId="S::ctm6768@ads.northwestern.edu::42da060b-ddc7-42dc-a7e8-253cdb78acd4" providerId="AD" clId="Web-{265CEF1D-C362-8274-CD29-8F4E8319827F}"/>
    <pc:docChg chg="addSld delSld modSld sldOrd">
      <pc:chgData name="Tobin Magle" userId="S::ctm6768@ads.northwestern.edu::42da060b-ddc7-42dc-a7e8-253cdb78acd4" providerId="AD" clId="Web-{265CEF1D-C362-8274-CD29-8F4E8319827F}" dt="2022-07-06T21:22:42.165" v="3546" actId="20577"/>
      <pc:docMkLst>
        <pc:docMk/>
      </pc:docMkLst>
      <pc:sldChg chg="modSp">
        <pc:chgData name="Tobin Magle" userId="S::ctm6768@ads.northwestern.edu::42da060b-ddc7-42dc-a7e8-253cdb78acd4" providerId="AD" clId="Web-{265CEF1D-C362-8274-CD29-8F4E8319827F}" dt="2022-07-06T15:18:50.673" v="795" actId="20577"/>
        <pc:sldMkLst>
          <pc:docMk/>
          <pc:sldMk cId="0" sldId="259"/>
        </pc:sldMkLst>
        <pc:spChg chg="mod">
          <ac:chgData name="Tobin Magle" userId="S::ctm6768@ads.northwestern.edu::42da060b-ddc7-42dc-a7e8-253cdb78acd4" providerId="AD" clId="Web-{265CEF1D-C362-8274-CD29-8F4E8319827F}" dt="2022-07-06T15:18:50.673" v="795" actId="20577"/>
          <ac:spMkLst>
            <pc:docMk/>
            <pc:sldMk cId="0" sldId="259"/>
            <ac:spMk id="170" creationId="{00000000-0000-0000-0000-000000000000}"/>
          </ac:spMkLst>
        </pc:spChg>
      </pc:sldChg>
      <pc:sldChg chg="modSp">
        <pc:chgData name="Tobin Magle" userId="S::ctm6768@ads.northwestern.edu::42da060b-ddc7-42dc-a7e8-253cdb78acd4" providerId="AD" clId="Web-{265CEF1D-C362-8274-CD29-8F4E8319827F}" dt="2022-07-06T15:19:14.111" v="811" actId="20577"/>
        <pc:sldMkLst>
          <pc:docMk/>
          <pc:sldMk cId="0" sldId="260"/>
        </pc:sldMkLst>
        <pc:spChg chg="mod">
          <ac:chgData name="Tobin Magle" userId="S::ctm6768@ads.northwestern.edu::42da060b-ddc7-42dc-a7e8-253cdb78acd4" providerId="AD" clId="Web-{265CEF1D-C362-8274-CD29-8F4E8319827F}" dt="2022-07-06T15:19:14.111" v="811" actId="20577"/>
          <ac:spMkLst>
            <pc:docMk/>
            <pc:sldMk cId="0" sldId="260"/>
            <ac:spMk id="6" creationId="{DCD3CF1E-0B8A-1A54-0790-9B1E30CA374A}"/>
          </ac:spMkLst>
        </pc:spChg>
      </pc:sldChg>
      <pc:sldChg chg="modSp">
        <pc:chgData name="Tobin Magle" userId="S::ctm6768@ads.northwestern.edu::42da060b-ddc7-42dc-a7e8-253cdb78acd4" providerId="AD" clId="Web-{265CEF1D-C362-8274-CD29-8F4E8319827F}" dt="2022-07-06T15:25:22.408" v="845" actId="14100"/>
        <pc:sldMkLst>
          <pc:docMk/>
          <pc:sldMk cId="0" sldId="263"/>
        </pc:sldMkLst>
        <pc:spChg chg="mod">
          <ac:chgData name="Tobin Magle" userId="S::ctm6768@ads.northwestern.edu::42da060b-ddc7-42dc-a7e8-253cdb78acd4" providerId="AD" clId="Web-{265CEF1D-C362-8274-CD29-8F4E8319827F}" dt="2022-07-06T15:25:22.408" v="845" actId="14100"/>
          <ac:spMkLst>
            <pc:docMk/>
            <pc:sldMk cId="0" sldId="263"/>
            <ac:spMk id="200" creationId="{00000000-0000-0000-0000-000000000000}"/>
          </ac:spMkLst>
        </pc:spChg>
      </pc:sldChg>
      <pc:sldChg chg="modSp">
        <pc:chgData name="Tobin Magle" userId="S::ctm6768@ads.northwestern.edu::42da060b-ddc7-42dc-a7e8-253cdb78acd4" providerId="AD" clId="Web-{265CEF1D-C362-8274-CD29-8F4E8319827F}" dt="2022-07-06T15:27:22.955" v="854" actId="14100"/>
        <pc:sldMkLst>
          <pc:docMk/>
          <pc:sldMk cId="0" sldId="265"/>
        </pc:sldMkLst>
        <pc:picChg chg="mod">
          <ac:chgData name="Tobin Magle" userId="S::ctm6768@ads.northwestern.edu::42da060b-ddc7-42dc-a7e8-253cdb78acd4" providerId="AD" clId="Web-{265CEF1D-C362-8274-CD29-8F4E8319827F}" dt="2022-07-06T15:27:22.955" v="854" actId="14100"/>
          <ac:picMkLst>
            <pc:docMk/>
            <pc:sldMk cId="0" sldId="265"/>
            <ac:picMk id="2" creationId="{3BDE9C8C-68AF-F65A-0653-C605B5C62A8A}"/>
          </ac:picMkLst>
        </pc:picChg>
      </pc:sldChg>
      <pc:sldChg chg="modSp ord modNotes">
        <pc:chgData name="Tobin Magle" userId="S::ctm6768@ads.northwestern.edu::42da060b-ddc7-42dc-a7e8-253cdb78acd4" providerId="AD" clId="Web-{265CEF1D-C362-8274-CD29-8F4E8319827F}" dt="2022-07-06T19:13:39.722" v="3483"/>
        <pc:sldMkLst>
          <pc:docMk/>
          <pc:sldMk cId="0" sldId="266"/>
        </pc:sldMkLst>
        <pc:spChg chg="mod">
          <ac:chgData name="Tobin Magle" userId="S::ctm6768@ads.northwestern.edu::42da060b-ddc7-42dc-a7e8-253cdb78acd4" providerId="AD" clId="Web-{265CEF1D-C362-8274-CD29-8F4E8319827F}" dt="2022-07-06T18:56:23.545" v="3420" actId="20577"/>
          <ac:spMkLst>
            <pc:docMk/>
            <pc:sldMk cId="0" sldId="266"/>
            <ac:spMk id="220" creationId="{00000000-0000-0000-0000-000000000000}"/>
          </ac:spMkLst>
        </pc:spChg>
      </pc:sldChg>
      <pc:sldChg chg="delSp modSp ord">
        <pc:chgData name="Tobin Magle" userId="S::ctm6768@ads.northwestern.edu::42da060b-ddc7-42dc-a7e8-253cdb78acd4" providerId="AD" clId="Web-{265CEF1D-C362-8274-CD29-8F4E8319827F}" dt="2022-07-06T19:13:39.722" v="3482"/>
        <pc:sldMkLst>
          <pc:docMk/>
          <pc:sldMk cId="0" sldId="267"/>
        </pc:sldMkLst>
        <pc:spChg chg="del mod">
          <ac:chgData name="Tobin Magle" userId="S::ctm6768@ads.northwestern.edu::42da060b-ddc7-42dc-a7e8-253cdb78acd4" providerId="AD" clId="Web-{265CEF1D-C362-8274-CD29-8F4E8319827F}" dt="2022-07-06T15:32:16.627" v="909"/>
          <ac:spMkLst>
            <pc:docMk/>
            <pc:sldMk cId="0" sldId="267"/>
            <ac:spMk id="3" creationId="{09ECA25D-409F-3973-71BD-BD603B7A7FB8}"/>
          </ac:spMkLst>
        </pc:spChg>
        <pc:spChg chg="mod">
          <ac:chgData name="Tobin Magle" userId="S::ctm6768@ads.northwestern.edu::42da060b-ddc7-42dc-a7e8-253cdb78acd4" providerId="AD" clId="Web-{265CEF1D-C362-8274-CD29-8F4E8319827F}" dt="2022-07-06T15:26:52.314" v="852" actId="20577"/>
          <ac:spMkLst>
            <pc:docMk/>
            <pc:sldMk cId="0" sldId="267"/>
            <ac:spMk id="227" creationId="{00000000-0000-0000-0000-000000000000}"/>
          </ac:spMkLst>
        </pc:spChg>
        <pc:spChg chg="mod">
          <ac:chgData name="Tobin Magle" userId="S::ctm6768@ads.northwestern.edu::42da060b-ddc7-42dc-a7e8-253cdb78acd4" providerId="AD" clId="Web-{265CEF1D-C362-8274-CD29-8F4E8319827F}" dt="2022-07-06T15:32:13.393" v="907" actId="20577"/>
          <ac:spMkLst>
            <pc:docMk/>
            <pc:sldMk cId="0" sldId="267"/>
            <ac:spMk id="228" creationId="{00000000-0000-0000-0000-000000000000}"/>
          </ac:spMkLst>
        </pc:spChg>
      </pc:sldChg>
      <pc:sldChg chg="modSp ord">
        <pc:chgData name="Tobin Magle" userId="S::ctm6768@ads.northwestern.edu::42da060b-ddc7-42dc-a7e8-253cdb78acd4" providerId="AD" clId="Web-{265CEF1D-C362-8274-CD29-8F4E8319827F}" dt="2022-07-06T19:12:06.692" v="3443" actId="20577"/>
        <pc:sldMkLst>
          <pc:docMk/>
          <pc:sldMk cId="0" sldId="268"/>
        </pc:sldMkLst>
        <pc:spChg chg="mod">
          <ac:chgData name="Tobin Magle" userId="S::ctm6768@ads.northwestern.edu::42da060b-ddc7-42dc-a7e8-253cdb78acd4" providerId="AD" clId="Web-{265CEF1D-C362-8274-CD29-8F4E8319827F}" dt="2022-07-06T15:50:01.659" v="1116" actId="20577"/>
          <ac:spMkLst>
            <pc:docMk/>
            <pc:sldMk cId="0" sldId="268"/>
            <ac:spMk id="234" creationId="{00000000-0000-0000-0000-000000000000}"/>
          </ac:spMkLst>
        </pc:spChg>
        <pc:spChg chg="mod">
          <ac:chgData name="Tobin Magle" userId="S::ctm6768@ads.northwestern.edu::42da060b-ddc7-42dc-a7e8-253cdb78acd4" providerId="AD" clId="Web-{265CEF1D-C362-8274-CD29-8F4E8319827F}" dt="2022-07-06T19:12:06.692" v="3443" actId="20577"/>
          <ac:spMkLst>
            <pc:docMk/>
            <pc:sldMk cId="0" sldId="268"/>
            <ac:spMk id="235" creationId="{00000000-0000-0000-0000-000000000000}"/>
          </ac:spMkLst>
        </pc:spChg>
      </pc:sldChg>
      <pc:sldChg chg="addSp delSp modSp mod modClrScheme chgLayout">
        <pc:chgData name="Tobin Magle" userId="S::ctm6768@ads.northwestern.edu::42da060b-ddc7-42dc-a7e8-253cdb78acd4" providerId="AD" clId="Web-{265CEF1D-C362-8274-CD29-8F4E8319827F}" dt="2022-07-06T16:02:59.347" v="1296" actId="20577"/>
        <pc:sldMkLst>
          <pc:docMk/>
          <pc:sldMk cId="0" sldId="269"/>
        </pc:sldMkLst>
        <pc:spChg chg="add del mod">
          <ac:chgData name="Tobin Magle" userId="S::ctm6768@ads.northwestern.edu::42da060b-ddc7-42dc-a7e8-253cdb78acd4" providerId="AD" clId="Web-{265CEF1D-C362-8274-CD29-8F4E8319827F}" dt="2022-07-06T15:58:14.035" v="1202"/>
          <ac:spMkLst>
            <pc:docMk/>
            <pc:sldMk cId="0" sldId="269"/>
            <ac:spMk id="3" creationId="{7878A9D8-ADC8-9592-9CAB-45203AA20E55}"/>
          </ac:spMkLst>
        </pc:spChg>
        <pc:spChg chg="add del mod">
          <ac:chgData name="Tobin Magle" userId="S::ctm6768@ads.northwestern.edu::42da060b-ddc7-42dc-a7e8-253cdb78acd4" providerId="AD" clId="Web-{265CEF1D-C362-8274-CD29-8F4E8319827F}" dt="2022-07-06T15:58:23.519" v="1205"/>
          <ac:spMkLst>
            <pc:docMk/>
            <pc:sldMk cId="0" sldId="269"/>
            <ac:spMk id="5" creationId="{F4FCC1C1-DF18-4246-D732-DE7424409FC7}"/>
          </ac:spMkLst>
        </pc:spChg>
        <pc:spChg chg="add mod ord">
          <ac:chgData name="Tobin Magle" userId="S::ctm6768@ads.northwestern.edu::42da060b-ddc7-42dc-a7e8-253cdb78acd4" providerId="AD" clId="Web-{265CEF1D-C362-8274-CD29-8F4E8319827F}" dt="2022-07-06T16:02:59.347" v="1296" actId="20577"/>
          <ac:spMkLst>
            <pc:docMk/>
            <pc:sldMk cId="0" sldId="269"/>
            <ac:spMk id="8" creationId="{05F42908-4A13-722A-A2EC-56D2C0298F3E}"/>
          </ac:spMkLst>
        </pc:spChg>
        <pc:spChg chg="add del mod ord">
          <ac:chgData name="Tobin Magle" userId="S::ctm6768@ads.northwestern.edu::42da060b-ddc7-42dc-a7e8-253cdb78acd4" providerId="AD" clId="Web-{265CEF1D-C362-8274-CD29-8F4E8319827F}" dt="2022-07-06T16:00:59.066" v="1226"/>
          <ac:spMkLst>
            <pc:docMk/>
            <pc:sldMk cId="0" sldId="269"/>
            <ac:spMk id="9" creationId="{68E98B14-87E0-7821-9725-476E4B82E0EF}"/>
          </ac:spMkLst>
        </pc:spChg>
        <pc:spChg chg="add del mod ord">
          <ac:chgData name="Tobin Magle" userId="S::ctm6768@ads.northwestern.edu::42da060b-ddc7-42dc-a7e8-253cdb78acd4" providerId="AD" clId="Web-{265CEF1D-C362-8274-CD29-8F4E8319827F}" dt="2022-07-06T16:00:55.660" v="1225"/>
          <ac:spMkLst>
            <pc:docMk/>
            <pc:sldMk cId="0" sldId="269"/>
            <ac:spMk id="10" creationId="{A5EB9E1F-FB48-4E87-CA85-8EF5FA911884}"/>
          </ac:spMkLst>
        </pc:spChg>
        <pc:spChg chg="add del mod ord">
          <ac:chgData name="Tobin Magle" userId="S::ctm6768@ads.northwestern.edu::42da060b-ddc7-42dc-a7e8-253cdb78acd4" providerId="AD" clId="Web-{265CEF1D-C362-8274-CD29-8F4E8319827F}" dt="2022-07-06T16:00:55.660" v="1225"/>
          <ac:spMkLst>
            <pc:docMk/>
            <pc:sldMk cId="0" sldId="269"/>
            <ac:spMk id="11" creationId="{CF8A715F-4856-4D0B-0B93-35D307EF8428}"/>
          </ac:spMkLst>
        </pc:spChg>
        <pc:spChg chg="mod ord">
          <ac:chgData name="Tobin Magle" userId="S::ctm6768@ads.northwestern.edu::42da060b-ddc7-42dc-a7e8-253cdb78acd4" providerId="AD" clId="Web-{265CEF1D-C362-8274-CD29-8F4E8319827F}" dt="2022-07-06T16:01:05.878" v="1227" actId="1076"/>
          <ac:spMkLst>
            <pc:docMk/>
            <pc:sldMk cId="0" sldId="269"/>
            <ac:spMk id="240" creationId="{00000000-0000-0000-0000-000000000000}"/>
          </ac:spMkLst>
        </pc:spChg>
        <pc:spChg chg="del">
          <ac:chgData name="Tobin Magle" userId="S::ctm6768@ads.northwestern.edu::42da060b-ddc7-42dc-a7e8-253cdb78acd4" providerId="AD" clId="Web-{265CEF1D-C362-8274-CD29-8F4E8319827F}" dt="2022-07-06T15:58:21.363" v="1204"/>
          <ac:spMkLst>
            <pc:docMk/>
            <pc:sldMk cId="0" sldId="269"/>
            <ac:spMk id="241" creationId="{00000000-0000-0000-0000-000000000000}"/>
          </ac:spMkLst>
        </pc:spChg>
        <pc:picChg chg="add del mod">
          <ac:chgData name="Tobin Magle" userId="S::ctm6768@ads.northwestern.edu::42da060b-ddc7-42dc-a7e8-253cdb78acd4" providerId="AD" clId="Web-{265CEF1D-C362-8274-CD29-8F4E8319827F}" dt="2022-07-06T15:59:26.097" v="1217"/>
          <ac:picMkLst>
            <pc:docMk/>
            <pc:sldMk cId="0" sldId="269"/>
            <ac:picMk id="2" creationId="{15CDE8B0-4111-D9DF-C8CA-CA673D51824E}"/>
          </ac:picMkLst>
        </pc:picChg>
        <pc:picChg chg="add mod">
          <ac:chgData name="Tobin Magle" userId="S::ctm6768@ads.northwestern.edu::42da060b-ddc7-42dc-a7e8-253cdb78acd4" providerId="AD" clId="Web-{265CEF1D-C362-8274-CD29-8F4E8319827F}" dt="2022-07-06T16:00:47.582" v="1223" actId="1076"/>
          <ac:picMkLst>
            <pc:docMk/>
            <pc:sldMk cId="0" sldId="269"/>
            <ac:picMk id="6" creationId="{181B8449-9182-EF25-004E-413D29C26FA6}"/>
          </ac:picMkLst>
        </pc:picChg>
        <pc:picChg chg="add del mod">
          <ac:chgData name="Tobin Magle" userId="S::ctm6768@ads.northwestern.edu::42da060b-ddc7-42dc-a7e8-253cdb78acd4" providerId="AD" clId="Web-{265CEF1D-C362-8274-CD29-8F4E8319827F}" dt="2022-07-06T16:00:43.394" v="1222"/>
          <ac:picMkLst>
            <pc:docMk/>
            <pc:sldMk cId="0" sldId="269"/>
            <ac:picMk id="7" creationId="{DEF7CCBF-3857-DA21-A8D9-811CC90BD01F}"/>
          </ac:picMkLst>
        </pc:picChg>
        <pc:picChg chg="del">
          <ac:chgData name="Tobin Magle" userId="S::ctm6768@ads.northwestern.edu::42da060b-ddc7-42dc-a7e8-253cdb78acd4" providerId="AD" clId="Web-{265CEF1D-C362-8274-CD29-8F4E8319827F}" dt="2022-07-05T21:09:28.962" v="781"/>
          <ac:picMkLst>
            <pc:docMk/>
            <pc:sldMk cId="0" sldId="269"/>
            <ac:picMk id="242" creationId="{00000000-0000-0000-0000-000000000000}"/>
          </ac:picMkLst>
        </pc:picChg>
      </pc:sldChg>
      <pc:sldChg chg="addSp delSp modSp">
        <pc:chgData name="Tobin Magle" userId="S::ctm6768@ads.northwestern.edu::42da060b-ddc7-42dc-a7e8-253cdb78acd4" providerId="AD" clId="Web-{265CEF1D-C362-8274-CD29-8F4E8319827F}" dt="2022-07-06T18:09:52.017" v="1971" actId="14100"/>
        <pc:sldMkLst>
          <pc:docMk/>
          <pc:sldMk cId="0" sldId="270"/>
        </pc:sldMkLst>
        <pc:spChg chg="add del mod">
          <ac:chgData name="Tobin Magle" userId="S::ctm6768@ads.northwestern.edu::42da060b-ddc7-42dc-a7e8-253cdb78acd4" providerId="AD" clId="Web-{265CEF1D-C362-8274-CD29-8F4E8319827F}" dt="2022-07-06T18:09:38.861" v="1966"/>
          <ac:spMkLst>
            <pc:docMk/>
            <pc:sldMk cId="0" sldId="270"/>
            <ac:spMk id="3" creationId="{DCD5BCB4-9CCF-DED5-2802-090C640C9A10}"/>
          </ac:spMkLst>
        </pc:spChg>
        <pc:spChg chg="mod">
          <ac:chgData name="Tobin Magle" userId="S::ctm6768@ads.northwestern.edu::42da060b-ddc7-42dc-a7e8-253cdb78acd4" providerId="AD" clId="Web-{265CEF1D-C362-8274-CD29-8F4E8319827F}" dt="2022-07-06T17:58:31.843" v="1878" actId="20577"/>
          <ac:spMkLst>
            <pc:docMk/>
            <pc:sldMk cId="0" sldId="270"/>
            <ac:spMk id="247" creationId="{00000000-0000-0000-0000-000000000000}"/>
          </ac:spMkLst>
        </pc:spChg>
        <pc:spChg chg="mod">
          <ac:chgData name="Tobin Magle" userId="S::ctm6768@ads.northwestern.edu::42da060b-ddc7-42dc-a7e8-253cdb78acd4" providerId="AD" clId="Web-{265CEF1D-C362-8274-CD29-8F4E8319827F}" dt="2022-07-06T18:01:05.468" v="1914" actId="20577"/>
          <ac:spMkLst>
            <pc:docMk/>
            <pc:sldMk cId="0" sldId="270"/>
            <ac:spMk id="248" creationId="{00000000-0000-0000-0000-000000000000}"/>
          </ac:spMkLst>
        </pc:spChg>
        <pc:picChg chg="add mod">
          <ac:chgData name="Tobin Magle" userId="S::ctm6768@ads.northwestern.edu::42da060b-ddc7-42dc-a7e8-253cdb78acd4" providerId="AD" clId="Web-{265CEF1D-C362-8274-CD29-8F4E8319827F}" dt="2022-07-06T18:09:52.017" v="1971" actId="14100"/>
          <ac:picMkLst>
            <pc:docMk/>
            <pc:sldMk cId="0" sldId="270"/>
            <ac:picMk id="4" creationId="{FB4C2E15-B292-B051-B354-77CC12A30DA4}"/>
          </ac:picMkLst>
        </pc:picChg>
        <pc:picChg chg="del">
          <ac:chgData name="Tobin Magle" userId="S::ctm6768@ads.northwestern.edu::42da060b-ddc7-42dc-a7e8-253cdb78acd4" providerId="AD" clId="Web-{265CEF1D-C362-8274-CD29-8F4E8319827F}" dt="2022-07-06T17:58:19.436" v="1876"/>
          <ac:picMkLst>
            <pc:docMk/>
            <pc:sldMk cId="0" sldId="270"/>
            <ac:picMk id="249" creationId="{00000000-0000-0000-0000-000000000000}"/>
          </ac:picMkLst>
        </pc:picChg>
      </pc:sldChg>
      <pc:sldChg chg="del">
        <pc:chgData name="Tobin Magle" userId="S::ctm6768@ads.northwestern.edu::42da060b-ddc7-42dc-a7e8-253cdb78acd4" providerId="AD" clId="Web-{265CEF1D-C362-8274-CD29-8F4E8319827F}" dt="2022-07-06T17:58:44.952" v="1880"/>
        <pc:sldMkLst>
          <pc:docMk/>
          <pc:sldMk cId="0" sldId="271"/>
        </pc:sldMkLst>
      </pc:sldChg>
      <pc:sldChg chg="addSp modSp mod modClrScheme chgLayout modNotes">
        <pc:chgData name="Tobin Magle" userId="S::ctm6768@ads.northwestern.edu::42da060b-ddc7-42dc-a7e8-253cdb78acd4" providerId="AD" clId="Web-{265CEF1D-C362-8274-CD29-8F4E8319827F}" dt="2022-07-06T18:21:40.255" v="2261" actId="1076"/>
        <pc:sldMkLst>
          <pc:docMk/>
          <pc:sldMk cId="0" sldId="272"/>
        </pc:sldMkLst>
        <pc:spChg chg="add mod ord">
          <ac:chgData name="Tobin Magle" userId="S::ctm6768@ads.northwestern.edu::42da060b-ddc7-42dc-a7e8-253cdb78acd4" providerId="AD" clId="Web-{265CEF1D-C362-8274-CD29-8F4E8319827F}" dt="2022-07-06T18:19:27.864" v="2176"/>
          <ac:spMkLst>
            <pc:docMk/>
            <pc:sldMk cId="0" sldId="272"/>
            <ac:spMk id="2" creationId="{7C581661-A984-2EE6-E5D6-7666186DD204}"/>
          </ac:spMkLst>
        </pc:spChg>
        <pc:spChg chg="mod ord">
          <ac:chgData name="Tobin Magle" userId="S::ctm6768@ads.northwestern.edu::42da060b-ddc7-42dc-a7e8-253cdb78acd4" providerId="AD" clId="Web-{265CEF1D-C362-8274-CD29-8F4E8319827F}" dt="2022-07-06T18:21:40.255" v="2261" actId="1076"/>
          <ac:spMkLst>
            <pc:docMk/>
            <pc:sldMk cId="0" sldId="272"/>
            <ac:spMk id="3" creationId="{4D79538F-E9A2-16E5-4E5D-7881654DCBF2}"/>
          </ac:spMkLst>
        </pc:spChg>
        <pc:spChg chg="mod ord">
          <ac:chgData name="Tobin Magle" userId="S::ctm6768@ads.northwestern.edu::42da060b-ddc7-42dc-a7e8-253cdb78acd4" providerId="AD" clId="Web-{265CEF1D-C362-8274-CD29-8F4E8319827F}" dt="2022-07-06T18:21:36.364" v="2260" actId="14100"/>
          <ac:spMkLst>
            <pc:docMk/>
            <pc:sldMk cId="0" sldId="272"/>
            <ac:spMk id="261" creationId="{00000000-0000-0000-0000-000000000000}"/>
          </ac:spMkLst>
        </pc:spChg>
      </pc:sldChg>
      <pc:sldChg chg="addSp delSp modSp ord">
        <pc:chgData name="Tobin Magle" userId="S::ctm6768@ads.northwestern.edu::42da060b-ddc7-42dc-a7e8-253cdb78acd4" providerId="AD" clId="Web-{265CEF1D-C362-8274-CD29-8F4E8319827F}" dt="2022-07-06T15:37:10.143" v="953" actId="20577"/>
        <pc:sldMkLst>
          <pc:docMk/>
          <pc:sldMk cId="0" sldId="273"/>
        </pc:sldMkLst>
        <pc:spChg chg="add del mod">
          <ac:chgData name="Tobin Magle" userId="S::ctm6768@ads.northwestern.edu::42da060b-ddc7-42dc-a7e8-253cdb78acd4" providerId="AD" clId="Web-{265CEF1D-C362-8274-CD29-8F4E8319827F}" dt="2022-07-05T21:03:52.013" v="718"/>
          <ac:spMkLst>
            <pc:docMk/>
            <pc:sldMk cId="0" sldId="273"/>
            <ac:spMk id="3" creationId="{7AB1AACE-0252-D485-073D-DF91962F24BE}"/>
          </ac:spMkLst>
        </pc:spChg>
        <pc:spChg chg="mod">
          <ac:chgData name="Tobin Magle" userId="S::ctm6768@ads.northwestern.edu::42da060b-ddc7-42dc-a7e8-253cdb78acd4" providerId="AD" clId="Web-{265CEF1D-C362-8274-CD29-8F4E8319827F}" dt="2022-07-06T15:37:10.143" v="953" actId="20577"/>
          <ac:spMkLst>
            <pc:docMk/>
            <pc:sldMk cId="0" sldId="273"/>
            <ac:spMk id="268" creationId="{00000000-0000-0000-0000-000000000000}"/>
          </ac:spMkLst>
        </pc:spChg>
        <pc:spChg chg="mod">
          <ac:chgData name="Tobin Magle" userId="S::ctm6768@ads.northwestern.edu::42da060b-ddc7-42dc-a7e8-253cdb78acd4" providerId="AD" clId="Web-{265CEF1D-C362-8274-CD29-8F4E8319827F}" dt="2022-07-05T21:01:05.295" v="677" actId="20577"/>
          <ac:spMkLst>
            <pc:docMk/>
            <pc:sldMk cId="0" sldId="273"/>
            <ac:spMk id="269" creationId="{00000000-0000-0000-0000-000000000000}"/>
          </ac:spMkLst>
        </pc:spChg>
        <pc:picChg chg="add mod">
          <ac:chgData name="Tobin Magle" userId="S::ctm6768@ads.northwestern.edu::42da060b-ddc7-42dc-a7e8-253cdb78acd4" providerId="AD" clId="Web-{265CEF1D-C362-8274-CD29-8F4E8319827F}" dt="2022-07-05T21:03:54.497" v="719" actId="1076"/>
          <ac:picMkLst>
            <pc:docMk/>
            <pc:sldMk cId="0" sldId="273"/>
            <ac:picMk id="5" creationId="{C0A6EC5F-2B64-DED6-5869-A0D161712C5D}"/>
          </ac:picMkLst>
        </pc:picChg>
        <pc:picChg chg="del">
          <ac:chgData name="Tobin Magle" userId="S::ctm6768@ads.northwestern.edu::42da060b-ddc7-42dc-a7e8-253cdb78acd4" providerId="AD" clId="Web-{265CEF1D-C362-8274-CD29-8F4E8319827F}" dt="2022-07-05T20:58:04.016" v="632"/>
          <ac:picMkLst>
            <pc:docMk/>
            <pc:sldMk cId="0" sldId="273"/>
            <ac:picMk id="270" creationId="{00000000-0000-0000-0000-000000000000}"/>
          </ac:picMkLst>
        </pc:picChg>
      </pc:sldChg>
      <pc:sldChg chg="addSp delSp modSp ord">
        <pc:chgData name="Tobin Magle" userId="S::ctm6768@ads.northwestern.edu::42da060b-ddc7-42dc-a7e8-253cdb78acd4" providerId="AD" clId="Web-{265CEF1D-C362-8274-CD29-8F4E8319827F}" dt="2022-07-06T15:41:20.534" v="1009" actId="20577"/>
        <pc:sldMkLst>
          <pc:docMk/>
          <pc:sldMk cId="0" sldId="274"/>
        </pc:sldMkLst>
        <pc:spChg chg="add del mod">
          <ac:chgData name="Tobin Magle" userId="S::ctm6768@ads.northwestern.edu::42da060b-ddc7-42dc-a7e8-253cdb78acd4" providerId="AD" clId="Web-{265CEF1D-C362-8274-CD29-8F4E8319827F}" dt="2022-07-05T21:08:14.651" v="767"/>
          <ac:spMkLst>
            <pc:docMk/>
            <pc:sldMk cId="0" sldId="274"/>
            <ac:spMk id="3" creationId="{B7F65833-F22B-5D07-8032-B9D40D3C5583}"/>
          </ac:spMkLst>
        </pc:spChg>
        <pc:spChg chg="add del mod">
          <ac:chgData name="Tobin Magle" userId="S::ctm6768@ads.northwestern.edu::42da060b-ddc7-42dc-a7e8-253cdb78acd4" providerId="AD" clId="Web-{265CEF1D-C362-8274-CD29-8F4E8319827F}" dt="2022-07-06T15:40:37.002" v="985"/>
          <ac:spMkLst>
            <pc:docMk/>
            <pc:sldMk cId="0" sldId="274"/>
            <ac:spMk id="5" creationId="{DF15CDDB-2B29-A0AC-06D7-A8FAEA1EED04}"/>
          </ac:spMkLst>
        </pc:spChg>
        <pc:spChg chg="add del">
          <ac:chgData name="Tobin Magle" userId="S::ctm6768@ads.northwestern.edu::42da060b-ddc7-42dc-a7e8-253cdb78acd4" providerId="AD" clId="Web-{265CEF1D-C362-8274-CD29-8F4E8319827F}" dt="2022-07-05T21:08:08.994" v="765"/>
          <ac:spMkLst>
            <pc:docMk/>
            <pc:sldMk cId="0" sldId="274"/>
            <ac:spMk id="5" creationId="{F7F558A9-FBA1-BE41-A82C-8CA7A3892262}"/>
          </ac:spMkLst>
        </pc:spChg>
        <pc:spChg chg="add mod">
          <ac:chgData name="Tobin Magle" userId="S::ctm6768@ads.northwestern.edu::42da060b-ddc7-42dc-a7e8-253cdb78acd4" providerId="AD" clId="Web-{265CEF1D-C362-8274-CD29-8F4E8319827F}" dt="2022-07-06T15:41:20.534" v="1009" actId="20577"/>
          <ac:spMkLst>
            <pc:docMk/>
            <pc:sldMk cId="0" sldId="274"/>
            <ac:spMk id="7" creationId="{41DEFB5E-1B87-8823-E7D7-55F51568C093}"/>
          </ac:spMkLst>
        </pc:spChg>
        <pc:spChg chg="add del mod">
          <ac:chgData name="Tobin Magle" userId="S::ctm6768@ads.northwestern.edu::42da060b-ddc7-42dc-a7e8-253cdb78acd4" providerId="AD" clId="Web-{265CEF1D-C362-8274-CD29-8F4E8319827F}" dt="2022-07-05T21:08:44.510" v="775"/>
          <ac:spMkLst>
            <pc:docMk/>
            <pc:sldMk cId="0" sldId="274"/>
            <ac:spMk id="9" creationId="{5DA32B90-9CBC-F4E3-A4BD-5F6B9D128FD5}"/>
          </ac:spMkLst>
        </pc:spChg>
        <pc:spChg chg="del">
          <ac:chgData name="Tobin Magle" userId="S::ctm6768@ads.northwestern.edu::42da060b-ddc7-42dc-a7e8-253cdb78acd4" providerId="AD" clId="Web-{265CEF1D-C362-8274-CD29-8F4E8319827F}" dt="2022-07-05T21:08:05.869" v="763"/>
          <ac:spMkLst>
            <pc:docMk/>
            <pc:sldMk cId="0" sldId="274"/>
            <ac:spMk id="275" creationId="{00000000-0000-0000-0000-000000000000}"/>
          </ac:spMkLst>
        </pc:spChg>
        <pc:spChg chg="del">
          <ac:chgData name="Tobin Magle" userId="S::ctm6768@ads.northwestern.edu::42da060b-ddc7-42dc-a7e8-253cdb78acd4" providerId="AD" clId="Web-{265CEF1D-C362-8274-CD29-8F4E8319827F}" dt="2022-07-06T15:40:20.252" v="983"/>
          <ac:spMkLst>
            <pc:docMk/>
            <pc:sldMk cId="0" sldId="274"/>
            <ac:spMk id="276" creationId="{00000000-0000-0000-0000-000000000000}"/>
          </ac:spMkLst>
        </pc:spChg>
        <pc:picChg chg="add mod">
          <ac:chgData name="Tobin Magle" userId="S::ctm6768@ads.northwestern.edu::42da060b-ddc7-42dc-a7e8-253cdb78acd4" providerId="AD" clId="Web-{265CEF1D-C362-8274-CD29-8F4E8319827F}" dt="2022-07-06T15:40:48.205" v="989" actId="1076"/>
          <ac:picMkLst>
            <pc:docMk/>
            <pc:sldMk cId="0" sldId="274"/>
            <ac:picMk id="3" creationId="{5FECA4E7-64C8-D729-5928-88EE58E9D985}"/>
          </ac:picMkLst>
        </pc:picChg>
        <pc:picChg chg="add mod">
          <ac:chgData name="Tobin Magle" userId="S::ctm6768@ads.northwestern.edu::42da060b-ddc7-42dc-a7e8-253cdb78acd4" providerId="AD" clId="Web-{265CEF1D-C362-8274-CD29-8F4E8319827F}" dt="2022-07-06T15:40:50.252" v="990" actId="1076"/>
          <ac:picMkLst>
            <pc:docMk/>
            <pc:sldMk cId="0" sldId="274"/>
            <ac:picMk id="8" creationId="{CC46CF05-2E4F-BE87-6E12-0371BBB8AD51}"/>
          </ac:picMkLst>
        </pc:picChg>
        <pc:picChg chg="add del mod">
          <ac:chgData name="Tobin Magle" userId="S::ctm6768@ads.northwestern.edu::42da060b-ddc7-42dc-a7e8-253cdb78acd4" providerId="AD" clId="Web-{265CEF1D-C362-8274-CD29-8F4E8319827F}" dt="2022-07-06T15:39:51.830" v="974"/>
          <ac:picMkLst>
            <pc:docMk/>
            <pc:sldMk cId="0" sldId="274"/>
            <ac:picMk id="10" creationId="{753BD5A6-7994-AEDB-80B0-D1213345C4D5}"/>
          </ac:picMkLst>
        </pc:picChg>
        <pc:picChg chg="del mod">
          <ac:chgData name="Tobin Magle" userId="S::ctm6768@ads.northwestern.edu::42da060b-ddc7-42dc-a7e8-253cdb78acd4" providerId="AD" clId="Web-{265CEF1D-C362-8274-CD29-8F4E8319827F}" dt="2022-07-05T21:08:32.494" v="772"/>
          <ac:picMkLst>
            <pc:docMk/>
            <pc:sldMk cId="0" sldId="274"/>
            <ac:picMk id="277" creationId="{00000000-0000-0000-0000-000000000000}"/>
          </ac:picMkLst>
        </pc:picChg>
      </pc:sldChg>
      <pc:sldChg chg="addSp delSp modSp ord">
        <pc:chgData name="Tobin Magle" userId="S::ctm6768@ads.northwestern.edu::42da060b-ddc7-42dc-a7e8-253cdb78acd4" providerId="AD" clId="Web-{265CEF1D-C362-8274-CD29-8F4E8319827F}" dt="2022-07-06T21:22:42.165" v="3546" actId="20577"/>
        <pc:sldMkLst>
          <pc:docMk/>
          <pc:sldMk cId="0" sldId="275"/>
        </pc:sldMkLst>
        <pc:spChg chg="add mod">
          <ac:chgData name="Tobin Magle" userId="S::ctm6768@ads.northwestern.edu::42da060b-ddc7-42dc-a7e8-253cdb78acd4" providerId="AD" clId="Web-{265CEF1D-C362-8274-CD29-8F4E8319827F}" dt="2022-07-06T21:22:04.039" v="3529" actId="1076"/>
          <ac:spMkLst>
            <pc:docMk/>
            <pc:sldMk cId="0" sldId="275"/>
            <ac:spMk id="3" creationId="{8525807D-822E-AA57-2594-D9413AFCFA00}"/>
          </ac:spMkLst>
        </pc:spChg>
        <pc:spChg chg="add mod">
          <ac:chgData name="Tobin Magle" userId="S::ctm6768@ads.northwestern.edu::42da060b-ddc7-42dc-a7e8-253cdb78acd4" providerId="AD" clId="Web-{265CEF1D-C362-8274-CD29-8F4E8319827F}" dt="2022-07-06T21:22:42.165" v="3546" actId="20577"/>
          <ac:spMkLst>
            <pc:docMk/>
            <pc:sldMk cId="0" sldId="275"/>
            <ac:spMk id="5" creationId="{D692D589-98FE-B680-3CA2-04E0ABF8B139}"/>
          </ac:spMkLst>
        </pc:spChg>
        <pc:spChg chg="mod">
          <ac:chgData name="Tobin Magle" userId="S::ctm6768@ads.northwestern.edu::42da060b-ddc7-42dc-a7e8-253cdb78acd4" providerId="AD" clId="Web-{265CEF1D-C362-8274-CD29-8F4E8319827F}" dt="2022-07-06T21:22:17.665" v="3531" actId="20577"/>
          <ac:spMkLst>
            <pc:docMk/>
            <pc:sldMk cId="0" sldId="275"/>
            <ac:spMk id="282" creationId="{00000000-0000-0000-0000-000000000000}"/>
          </ac:spMkLst>
        </pc:spChg>
        <pc:picChg chg="add mod">
          <ac:chgData name="Tobin Magle" userId="S::ctm6768@ads.northwestern.edu::42da060b-ddc7-42dc-a7e8-253cdb78acd4" providerId="AD" clId="Web-{265CEF1D-C362-8274-CD29-8F4E8319827F}" dt="2022-07-06T21:21:41.805" v="3519" actId="14100"/>
          <ac:picMkLst>
            <pc:docMk/>
            <pc:sldMk cId="0" sldId="275"/>
            <ac:picMk id="2" creationId="{777EA0BE-0093-93F4-8456-0F20D57BF1A6}"/>
          </ac:picMkLst>
        </pc:picChg>
        <pc:picChg chg="del">
          <ac:chgData name="Tobin Magle" userId="S::ctm6768@ads.northwestern.edu::42da060b-ddc7-42dc-a7e8-253cdb78acd4" providerId="AD" clId="Web-{265CEF1D-C362-8274-CD29-8F4E8319827F}" dt="2022-07-06T21:22:09.540" v="3530"/>
          <ac:picMkLst>
            <pc:docMk/>
            <pc:sldMk cId="0" sldId="275"/>
            <ac:picMk id="283" creationId="{00000000-0000-0000-0000-000000000000}"/>
          </ac:picMkLst>
        </pc:picChg>
      </pc:sldChg>
      <pc:sldChg chg="modSp del ord">
        <pc:chgData name="Tobin Magle" userId="S::ctm6768@ads.northwestern.edu::42da060b-ddc7-42dc-a7e8-253cdb78acd4" providerId="AD" clId="Web-{265CEF1D-C362-8274-CD29-8F4E8319827F}" dt="2022-07-06T18:16:43.613" v="2141"/>
        <pc:sldMkLst>
          <pc:docMk/>
          <pc:sldMk cId="0" sldId="276"/>
        </pc:sldMkLst>
        <pc:spChg chg="mod">
          <ac:chgData name="Tobin Magle" userId="S::ctm6768@ads.northwestern.edu::42da060b-ddc7-42dc-a7e8-253cdb78acd4" providerId="AD" clId="Web-{265CEF1D-C362-8274-CD29-8F4E8319827F}" dt="2022-07-05T20:29:29.033" v="357" actId="20577"/>
          <ac:spMkLst>
            <pc:docMk/>
            <pc:sldMk cId="0" sldId="276"/>
            <ac:spMk id="289" creationId="{00000000-0000-0000-0000-000000000000}"/>
          </ac:spMkLst>
        </pc:spChg>
      </pc:sldChg>
      <pc:sldChg chg="modSp ord">
        <pc:chgData name="Tobin Magle" userId="S::ctm6768@ads.northwestern.edu::42da060b-ddc7-42dc-a7e8-253cdb78acd4" providerId="AD" clId="Web-{265CEF1D-C362-8274-CD29-8F4E8319827F}" dt="2022-07-05T20:46:24.320" v="569"/>
        <pc:sldMkLst>
          <pc:docMk/>
          <pc:sldMk cId="0" sldId="277"/>
        </pc:sldMkLst>
        <pc:spChg chg="mod">
          <ac:chgData name="Tobin Magle" userId="S::ctm6768@ads.northwestern.edu::42da060b-ddc7-42dc-a7e8-253cdb78acd4" providerId="AD" clId="Web-{265CEF1D-C362-8274-CD29-8F4E8319827F}" dt="2022-07-05T20:19:43.992" v="335" actId="20577"/>
          <ac:spMkLst>
            <pc:docMk/>
            <pc:sldMk cId="0" sldId="277"/>
            <ac:spMk id="294" creationId="{00000000-0000-0000-0000-000000000000}"/>
          </ac:spMkLst>
        </pc:spChg>
        <pc:spChg chg="mod">
          <ac:chgData name="Tobin Magle" userId="S::ctm6768@ads.northwestern.edu::42da060b-ddc7-42dc-a7e8-253cdb78acd4" providerId="AD" clId="Web-{265CEF1D-C362-8274-CD29-8F4E8319827F}" dt="2022-07-05T19:53:34.212" v="258" actId="20577"/>
          <ac:spMkLst>
            <pc:docMk/>
            <pc:sldMk cId="0" sldId="277"/>
            <ac:spMk id="295" creationId="{00000000-0000-0000-0000-000000000000}"/>
          </ac:spMkLst>
        </pc:spChg>
      </pc:sldChg>
      <pc:sldChg chg="ord">
        <pc:chgData name="Tobin Magle" userId="S::ctm6768@ads.northwestern.edu::42da060b-ddc7-42dc-a7e8-253cdb78acd4" providerId="AD" clId="Web-{265CEF1D-C362-8274-CD29-8F4E8319827F}" dt="2022-07-05T20:46:24.320" v="568"/>
        <pc:sldMkLst>
          <pc:docMk/>
          <pc:sldMk cId="0" sldId="278"/>
        </pc:sldMkLst>
      </pc:sldChg>
      <pc:sldChg chg="del">
        <pc:chgData name="Tobin Magle" userId="S::ctm6768@ads.northwestern.edu::42da060b-ddc7-42dc-a7e8-253cdb78acd4" providerId="AD" clId="Web-{265CEF1D-C362-8274-CD29-8F4E8319827F}" dt="2022-07-06T18:16:52.222" v="2142"/>
        <pc:sldMkLst>
          <pc:docMk/>
          <pc:sldMk cId="0" sldId="279"/>
        </pc:sldMkLst>
      </pc:sldChg>
      <pc:sldChg chg="del">
        <pc:chgData name="Tobin Magle" userId="S::ctm6768@ads.northwestern.edu::42da060b-ddc7-42dc-a7e8-253cdb78acd4" providerId="AD" clId="Web-{265CEF1D-C362-8274-CD29-8F4E8319827F}" dt="2022-07-06T18:16:53.769" v="2143"/>
        <pc:sldMkLst>
          <pc:docMk/>
          <pc:sldMk cId="0" sldId="280"/>
        </pc:sldMkLst>
      </pc:sldChg>
      <pc:sldChg chg="del">
        <pc:chgData name="Tobin Magle" userId="S::ctm6768@ads.northwestern.edu::42da060b-ddc7-42dc-a7e8-253cdb78acd4" providerId="AD" clId="Web-{265CEF1D-C362-8274-CD29-8F4E8319827F}" dt="2022-07-06T18:16:56.660" v="2144"/>
        <pc:sldMkLst>
          <pc:docMk/>
          <pc:sldMk cId="0" sldId="281"/>
        </pc:sldMkLst>
      </pc:sldChg>
      <pc:sldChg chg="del">
        <pc:chgData name="Tobin Magle" userId="S::ctm6768@ads.northwestern.edu::42da060b-ddc7-42dc-a7e8-253cdb78acd4" providerId="AD" clId="Web-{265CEF1D-C362-8274-CD29-8F4E8319827F}" dt="2022-07-06T18:16:58.504" v="2145"/>
        <pc:sldMkLst>
          <pc:docMk/>
          <pc:sldMk cId="0" sldId="282"/>
        </pc:sldMkLst>
      </pc:sldChg>
      <pc:sldChg chg="del">
        <pc:chgData name="Tobin Magle" userId="S::ctm6768@ads.northwestern.edu::42da060b-ddc7-42dc-a7e8-253cdb78acd4" providerId="AD" clId="Web-{265CEF1D-C362-8274-CD29-8F4E8319827F}" dt="2022-07-06T18:17:04.347" v="2146"/>
        <pc:sldMkLst>
          <pc:docMk/>
          <pc:sldMk cId="0" sldId="283"/>
        </pc:sldMkLst>
      </pc:sldChg>
      <pc:sldChg chg="addSp delSp modSp ord">
        <pc:chgData name="Tobin Magle" userId="S::ctm6768@ads.northwestern.edu::42da060b-ddc7-42dc-a7e8-253cdb78acd4" providerId="AD" clId="Web-{265CEF1D-C362-8274-CD29-8F4E8319827F}" dt="2022-07-06T15:36:36.065" v="948" actId="1076"/>
        <pc:sldMkLst>
          <pc:docMk/>
          <pc:sldMk cId="0" sldId="284"/>
        </pc:sldMkLst>
        <pc:spChg chg="add del mod">
          <ac:chgData name="Tobin Magle" userId="S::ctm6768@ads.northwestern.edu::42da060b-ddc7-42dc-a7e8-253cdb78acd4" providerId="AD" clId="Web-{265CEF1D-C362-8274-CD29-8F4E8319827F}" dt="2022-07-05T20:53:16.972" v="584"/>
          <ac:spMkLst>
            <pc:docMk/>
            <pc:sldMk cId="0" sldId="284"/>
            <ac:spMk id="4" creationId="{B8007EEA-0165-FBE6-A0DA-ADEF1D67E7A8}"/>
          </ac:spMkLst>
        </pc:spChg>
        <pc:spChg chg="add mod">
          <ac:chgData name="Tobin Magle" userId="S::ctm6768@ads.northwestern.edu::42da060b-ddc7-42dc-a7e8-253cdb78acd4" providerId="AD" clId="Web-{265CEF1D-C362-8274-CD29-8F4E8319827F}" dt="2022-07-06T15:36:28.471" v="946" actId="1076"/>
          <ac:spMkLst>
            <pc:docMk/>
            <pc:sldMk cId="0" sldId="284"/>
            <ac:spMk id="6" creationId="{FDCE2620-69B5-00B0-5A25-67BAEC04D0EE}"/>
          </ac:spMkLst>
        </pc:spChg>
        <pc:spChg chg="mod">
          <ac:chgData name="Tobin Magle" userId="S::ctm6768@ads.northwestern.edu::42da060b-ddc7-42dc-a7e8-253cdb78acd4" providerId="AD" clId="Web-{265CEF1D-C362-8274-CD29-8F4E8319827F}" dt="2022-07-06T15:35:40.736" v="935" actId="20577"/>
          <ac:spMkLst>
            <pc:docMk/>
            <pc:sldMk cId="0" sldId="284"/>
            <ac:spMk id="343" creationId="{00000000-0000-0000-0000-000000000000}"/>
          </ac:spMkLst>
        </pc:spChg>
        <pc:picChg chg="add mod">
          <ac:chgData name="Tobin Magle" userId="S::ctm6768@ads.northwestern.edu::42da060b-ddc7-42dc-a7e8-253cdb78acd4" providerId="AD" clId="Web-{265CEF1D-C362-8274-CD29-8F4E8319827F}" dt="2022-07-06T15:36:36.065" v="948" actId="1076"/>
          <ac:picMkLst>
            <pc:docMk/>
            <pc:sldMk cId="0" sldId="284"/>
            <ac:picMk id="2" creationId="{71FB01F1-B2A2-4F30-7781-81467C7DE9FB}"/>
          </ac:picMkLst>
        </pc:picChg>
        <pc:picChg chg="mod">
          <ac:chgData name="Tobin Magle" userId="S::ctm6768@ads.northwestern.edu::42da060b-ddc7-42dc-a7e8-253cdb78acd4" providerId="AD" clId="Web-{265CEF1D-C362-8274-CD29-8F4E8319827F}" dt="2022-07-06T15:36:34.440" v="947" actId="1076"/>
          <ac:picMkLst>
            <pc:docMk/>
            <pc:sldMk cId="0" sldId="284"/>
            <ac:picMk id="344" creationId="{00000000-0000-0000-0000-000000000000}"/>
          </ac:picMkLst>
        </pc:picChg>
        <pc:picChg chg="del">
          <ac:chgData name="Tobin Magle" userId="S::ctm6768@ads.northwestern.edu::42da060b-ddc7-42dc-a7e8-253cdb78acd4" providerId="AD" clId="Web-{265CEF1D-C362-8274-CD29-8F4E8319827F}" dt="2022-07-05T20:53:14.035" v="583"/>
          <ac:picMkLst>
            <pc:docMk/>
            <pc:sldMk cId="0" sldId="284"/>
            <ac:picMk id="345" creationId="{00000000-0000-0000-0000-000000000000}"/>
          </ac:picMkLst>
        </pc:picChg>
      </pc:sldChg>
      <pc:sldChg chg="addSp delSp modSp ord">
        <pc:chgData name="Tobin Magle" userId="S::ctm6768@ads.northwestern.edu::42da060b-ddc7-42dc-a7e8-253cdb78acd4" providerId="AD" clId="Web-{265CEF1D-C362-8274-CD29-8F4E8319827F}" dt="2022-07-05T20:46:24.320" v="571"/>
        <pc:sldMkLst>
          <pc:docMk/>
          <pc:sldMk cId="268583347" sldId="291"/>
        </pc:sldMkLst>
        <pc:spChg chg="mod">
          <ac:chgData name="Tobin Magle" userId="S::ctm6768@ads.northwestern.edu::42da060b-ddc7-42dc-a7e8-253cdb78acd4" providerId="AD" clId="Web-{265CEF1D-C362-8274-CD29-8F4E8319827F}" dt="2022-07-05T19:53:53.477" v="259" actId="1076"/>
          <ac:spMkLst>
            <pc:docMk/>
            <pc:sldMk cId="268583347" sldId="291"/>
            <ac:spMk id="2" creationId="{AF5CBBD8-288B-DBDB-E2FB-20ED4BE278BE}"/>
          </ac:spMkLst>
        </pc:spChg>
        <pc:spChg chg="mod">
          <ac:chgData name="Tobin Magle" userId="S::ctm6768@ads.northwestern.edu::42da060b-ddc7-42dc-a7e8-253cdb78acd4" providerId="AD" clId="Web-{265CEF1D-C362-8274-CD29-8F4E8319827F}" dt="2022-07-05T19:51:50.994" v="239" actId="20577"/>
          <ac:spMkLst>
            <pc:docMk/>
            <pc:sldMk cId="268583347" sldId="291"/>
            <ac:spMk id="3" creationId="{92A88E3C-5D32-DEF5-8239-173985BAA39E}"/>
          </ac:spMkLst>
        </pc:spChg>
        <pc:spChg chg="add mod">
          <ac:chgData name="Tobin Magle" userId="S::ctm6768@ads.northwestern.edu::42da060b-ddc7-42dc-a7e8-253cdb78acd4" providerId="AD" clId="Web-{265CEF1D-C362-8274-CD29-8F4E8319827F}" dt="2022-07-05T19:30:39.664" v="114" actId="1076"/>
          <ac:spMkLst>
            <pc:docMk/>
            <pc:sldMk cId="268583347" sldId="291"/>
            <ac:spMk id="4" creationId="{DCA58044-046B-9AFC-0844-45F47F09896F}"/>
          </ac:spMkLst>
        </pc:spChg>
        <pc:spChg chg="del">
          <ac:chgData name="Tobin Magle" userId="S::ctm6768@ads.northwestern.edu::42da060b-ddc7-42dc-a7e8-253cdb78acd4" providerId="AD" clId="Web-{265CEF1D-C362-8274-CD29-8F4E8319827F}" dt="2022-07-05T19:10:57.957" v="12"/>
          <ac:spMkLst>
            <pc:docMk/>
            <pc:sldMk cId="268583347" sldId="291"/>
            <ac:spMk id="6" creationId="{BBB99F4B-BFCA-3627-38E6-A35EB747139B}"/>
          </ac:spMkLst>
        </pc:spChg>
        <pc:picChg chg="del">
          <ac:chgData name="Tobin Magle" userId="S::ctm6768@ads.northwestern.edu::42da060b-ddc7-42dc-a7e8-253cdb78acd4" providerId="AD" clId="Web-{265CEF1D-C362-8274-CD29-8F4E8319827F}" dt="2022-07-05T19:10:54.879" v="11"/>
          <ac:picMkLst>
            <pc:docMk/>
            <pc:sldMk cId="268583347" sldId="291"/>
            <ac:picMk id="5" creationId="{3D2466A5-8EC0-1A66-4CE3-6E5037B9F190}"/>
          </ac:picMkLst>
        </pc:picChg>
        <pc:picChg chg="add mod">
          <ac:chgData name="Tobin Magle" userId="S::ctm6768@ads.northwestern.edu::42da060b-ddc7-42dc-a7e8-253cdb78acd4" providerId="AD" clId="Web-{265CEF1D-C362-8274-CD29-8F4E8319827F}" dt="2022-07-05T19:30:41.523" v="115" actId="1076"/>
          <ac:picMkLst>
            <pc:docMk/>
            <pc:sldMk cId="268583347" sldId="291"/>
            <ac:picMk id="7" creationId="{6AC464BA-6DDD-2EA3-7D6D-04FFCF8E2AC6}"/>
          </ac:picMkLst>
        </pc:picChg>
      </pc:sldChg>
      <pc:sldChg chg="del">
        <pc:chgData name="Tobin Magle" userId="S::ctm6768@ads.northwestern.edu::42da060b-ddc7-42dc-a7e8-253cdb78acd4" providerId="AD" clId="Web-{265CEF1D-C362-8274-CD29-8F4E8319827F}" dt="2022-07-05T19:47:58.153" v="139"/>
        <pc:sldMkLst>
          <pc:docMk/>
          <pc:sldMk cId="3232347066" sldId="292"/>
        </pc:sldMkLst>
      </pc:sldChg>
      <pc:sldChg chg="addSp delSp modSp ord">
        <pc:chgData name="Tobin Magle" userId="S::ctm6768@ads.northwestern.edu::42da060b-ddc7-42dc-a7e8-253cdb78acd4" providerId="AD" clId="Web-{265CEF1D-C362-8274-CD29-8F4E8319827F}" dt="2022-07-06T18:54:36.263" v="3367"/>
        <pc:sldMkLst>
          <pc:docMk/>
          <pc:sldMk cId="2022615967" sldId="293"/>
        </pc:sldMkLst>
        <pc:spChg chg="add del mod">
          <ac:chgData name="Tobin Magle" userId="S::ctm6768@ads.northwestern.edu::42da060b-ddc7-42dc-a7e8-253cdb78acd4" providerId="AD" clId="Web-{265CEF1D-C362-8274-CD29-8F4E8319827F}" dt="2022-07-06T18:28:48.335" v="2458"/>
          <ac:spMkLst>
            <pc:docMk/>
            <pc:sldMk cId="2022615967" sldId="293"/>
            <ac:spMk id="3" creationId="{AAC35BDF-2C9C-4B5C-4163-CF7A11F2499C}"/>
          </ac:spMkLst>
        </pc:spChg>
        <pc:spChg chg="add del mod">
          <ac:chgData name="Tobin Magle" userId="S::ctm6768@ads.northwestern.edu::42da060b-ddc7-42dc-a7e8-253cdb78acd4" providerId="AD" clId="Web-{265CEF1D-C362-8274-CD29-8F4E8319827F}" dt="2022-07-06T18:49:33.480" v="3175"/>
          <ac:spMkLst>
            <pc:docMk/>
            <pc:sldMk cId="2022615967" sldId="293"/>
            <ac:spMk id="5" creationId="{6B86A5BB-C69A-2656-8AA6-CFDB6F4CEFA7}"/>
          </ac:spMkLst>
        </pc:spChg>
        <pc:spChg chg="mod">
          <ac:chgData name="Tobin Magle" userId="S::ctm6768@ads.northwestern.edu::42da060b-ddc7-42dc-a7e8-253cdb78acd4" providerId="AD" clId="Web-{265CEF1D-C362-8274-CD29-8F4E8319827F}" dt="2022-07-06T18:36:46.790" v="2995" actId="1076"/>
          <ac:spMkLst>
            <pc:docMk/>
            <pc:sldMk cId="2022615967" sldId="293"/>
            <ac:spMk id="261" creationId="{00000000-0000-0000-0000-000000000000}"/>
          </ac:spMkLst>
        </pc:spChg>
        <pc:spChg chg="mod">
          <ac:chgData name="Tobin Magle" userId="S::ctm6768@ads.northwestern.edu::42da060b-ddc7-42dc-a7e8-253cdb78acd4" providerId="AD" clId="Web-{265CEF1D-C362-8274-CD29-8F4E8319827F}" dt="2022-07-06T18:53:39.591" v="3295" actId="20577"/>
          <ac:spMkLst>
            <pc:docMk/>
            <pc:sldMk cId="2022615967" sldId="293"/>
            <ac:spMk id="263" creationId="{00000000-0000-0000-0000-000000000000}"/>
          </ac:spMkLst>
        </pc:spChg>
        <pc:graphicFrameChg chg="add mod modGraphic">
          <ac:chgData name="Tobin Magle" userId="S::ctm6768@ads.northwestern.edu::42da060b-ddc7-42dc-a7e8-253cdb78acd4" providerId="AD" clId="Web-{265CEF1D-C362-8274-CD29-8F4E8319827F}" dt="2022-07-06T18:54:36.263" v="3367"/>
          <ac:graphicFrameMkLst>
            <pc:docMk/>
            <pc:sldMk cId="2022615967" sldId="293"/>
            <ac:graphicFrameMk id="4" creationId="{04C4A2CA-81C4-1F95-0E44-4E8992CCB851}"/>
          </ac:graphicFrameMkLst>
        </pc:graphicFrameChg>
        <pc:picChg chg="del">
          <ac:chgData name="Tobin Magle" userId="S::ctm6768@ads.northwestern.edu::42da060b-ddc7-42dc-a7e8-253cdb78acd4" providerId="AD" clId="Web-{265CEF1D-C362-8274-CD29-8F4E8319827F}" dt="2022-07-06T18:22:25.099" v="2263"/>
          <ac:picMkLst>
            <pc:docMk/>
            <pc:sldMk cId="2022615967" sldId="293"/>
            <ac:picMk id="262" creationId="{00000000-0000-0000-0000-000000000000}"/>
          </ac:picMkLst>
        </pc:picChg>
      </pc:sldChg>
      <pc:sldChg chg="addSp modSp add ord replId">
        <pc:chgData name="Tobin Magle" userId="S::ctm6768@ads.northwestern.edu::42da060b-ddc7-42dc-a7e8-253cdb78acd4" providerId="AD" clId="Web-{265CEF1D-C362-8274-CD29-8F4E8319827F}" dt="2022-07-05T20:46:24.320" v="570"/>
        <pc:sldMkLst>
          <pc:docMk/>
          <pc:sldMk cId="2646625583" sldId="294"/>
        </pc:sldMkLst>
        <pc:spChg chg="mod">
          <ac:chgData name="Tobin Magle" userId="S::ctm6768@ads.northwestern.edu::42da060b-ddc7-42dc-a7e8-253cdb78acd4" providerId="AD" clId="Web-{265CEF1D-C362-8274-CD29-8F4E8319827F}" dt="2022-07-05T19:10:29.020" v="9" actId="20577"/>
          <ac:spMkLst>
            <pc:docMk/>
            <pc:sldMk cId="2646625583" sldId="294"/>
            <ac:spMk id="2" creationId="{AF5CBBD8-288B-DBDB-E2FB-20ED4BE278BE}"/>
          </ac:spMkLst>
        </pc:spChg>
        <pc:spChg chg="mod">
          <ac:chgData name="Tobin Magle" userId="S::ctm6768@ads.northwestern.edu::42da060b-ddc7-42dc-a7e8-253cdb78acd4" providerId="AD" clId="Web-{265CEF1D-C362-8274-CD29-8F4E8319827F}" dt="2022-07-05T19:10:41.614" v="10" actId="20577"/>
          <ac:spMkLst>
            <pc:docMk/>
            <pc:sldMk cId="2646625583" sldId="294"/>
            <ac:spMk id="3" creationId="{92A88E3C-5D32-DEF5-8239-173985BAA39E}"/>
          </ac:spMkLst>
        </pc:spChg>
        <pc:spChg chg="mod">
          <ac:chgData name="Tobin Magle" userId="S::ctm6768@ads.northwestern.edu::42da060b-ddc7-42dc-a7e8-253cdb78acd4" providerId="AD" clId="Web-{265CEF1D-C362-8274-CD29-8F4E8319827F}" dt="2022-07-05T19:46:09.998" v="123"/>
          <ac:spMkLst>
            <pc:docMk/>
            <pc:sldMk cId="2646625583" sldId="294"/>
            <ac:spMk id="6" creationId="{BBB99F4B-BFCA-3627-38E6-A35EB747139B}"/>
          </ac:spMkLst>
        </pc:spChg>
        <pc:spChg chg="add mod">
          <ac:chgData name="Tobin Magle" userId="S::ctm6768@ads.northwestern.edu::42da060b-ddc7-42dc-a7e8-253cdb78acd4" providerId="AD" clId="Web-{265CEF1D-C362-8274-CD29-8F4E8319827F}" dt="2022-07-05T19:46:52.044" v="135"/>
          <ac:spMkLst>
            <pc:docMk/>
            <pc:sldMk cId="2646625583" sldId="294"/>
            <ac:spMk id="7" creationId="{63C95A35-0D3D-3ED3-33C3-61F642A8D8E1}"/>
          </ac:spMkLst>
        </pc:spChg>
        <pc:spChg chg="add mod">
          <ac:chgData name="Tobin Magle" userId="S::ctm6768@ads.northwestern.edu::42da060b-ddc7-42dc-a7e8-253cdb78acd4" providerId="AD" clId="Web-{265CEF1D-C362-8274-CD29-8F4E8319827F}" dt="2022-07-05T19:50:58.026" v="237" actId="20577"/>
          <ac:spMkLst>
            <pc:docMk/>
            <pc:sldMk cId="2646625583" sldId="294"/>
            <ac:spMk id="9" creationId="{D6BFF4AE-FD90-0245-DB66-B5AC3008C0BE}"/>
          </ac:spMkLst>
        </pc:spChg>
        <pc:picChg chg="add mod">
          <ac:chgData name="Tobin Magle" userId="S::ctm6768@ads.northwestern.edu::42da060b-ddc7-42dc-a7e8-253cdb78acd4" providerId="AD" clId="Web-{265CEF1D-C362-8274-CD29-8F4E8319827F}" dt="2022-07-05T19:46:58.685" v="137" actId="14100"/>
          <ac:picMkLst>
            <pc:docMk/>
            <pc:sldMk cId="2646625583" sldId="294"/>
            <ac:picMk id="4" creationId="{2CC48FBF-E487-83AE-DF20-4ADA4FD11453}"/>
          </ac:picMkLst>
        </pc:picChg>
        <pc:picChg chg="mod modCrop">
          <ac:chgData name="Tobin Magle" userId="S::ctm6768@ads.northwestern.edu::42da060b-ddc7-42dc-a7e8-253cdb78acd4" providerId="AD" clId="Web-{265CEF1D-C362-8274-CD29-8F4E8319827F}" dt="2022-07-05T19:45:59.138" v="121"/>
          <ac:picMkLst>
            <pc:docMk/>
            <pc:sldMk cId="2646625583" sldId="294"/>
            <ac:picMk id="5" creationId="{3D2466A5-8EC0-1A66-4CE3-6E5037B9F190}"/>
          </ac:picMkLst>
        </pc:picChg>
      </pc:sldChg>
      <pc:sldChg chg="addSp delSp modSp new ord">
        <pc:chgData name="Tobin Magle" userId="S::ctm6768@ads.northwestern.edu::42da060b-ddc7-42dc-a7e8-253cdb78acd4" providerId="AD" clId="Web-{265CEF1D-C362-8274-CD29-8F4E8319827F}" dt="2022-07-05T20:46:24.320" v="572"/>
        <pc:sldMkLst>
          <pc:docMk/>
          <pc:sldMk cId="633362076" sldId="295"/>
        </pc:sldMkLst>
        <pc:spChg chg="mod">
          <ac:chgData name="Tobin Magle" userId="S::ctm6768@ads.northwestern.edu::42da060b-ddc7-42dc-a7e8-253cdb78acd4" providerId="AD" clId="Web-{265CEF1D-C362-8274-CD29-8F4E8319827F}" dt="2022-07-05T20:00:18.520" v="270" actId="20577"/>
          <ac:spMkLst>
            <pc:docMk/>
            <pc:sldMk cId="633362076" sldId="295"/>
            <ac:spMk id="2" creationId="{8F86F6BD-3E62-B368-E896-DD75F087B3E3}"/>
          </ac:spMkLst>
        </pc:spChg>
        <pc:spChg chg="mod">
          <ac:chgData name="Tobin Magle" userId="S::ctm6768@ads.northwestern.edu::42da060b-ddc7-42dc-a7e8-253cdb78acd4" providerId="AD" clId="Web-{265CEF1D-C362-8274-CD29-8F4E8319827F}" dt="2022-07-05T20:16:43.197" v="320" actId="20577"/>
          <ac:spMkLst>
            <pc:docMk/>
            <pc:sldMk cId="633362076" sldId="295"/>
            <ac:spMk id="3" creationId="{4A9194A2-FAD7-E4EA-6042-92E50C847D01}"/>
          </ac:spMkLst>
        </pc:spChg>
        <pc:spChg chg="del">
          <ac:chgData name="Tobin Magle" userId="S::ctm6768@ads.northwestern.edu::42da060b-ddc7-42dc-a7e8-253cdb78acd4" providerId="AD" clId="Web-{265CEF1D-C362-8274-CD29-8F4E8319827F}" dt="2022-07-05T19:57:30.475" v="261"/>
          <ac:spMkLst>
            <pc:docMk/>
            <pc:sldMk cId="633362076" sldId="295"/>
            <ac:spMk id="4" creationId="{A18E86AE-3F42-4A31-CF6C-F7F1FA8F7676}"/>
          </ac:spMkLst>
        </pc:spChg>
        <pc:picChg chg="add mod">
          <ac:chgData name="Tobin Magle" userId="S::ctm6768@ads.northwestern.edu::42da060b-ddc7-42dc-a7e8-253cdb78acd4" providerId="AD" clId="Web-{265CEF1D-C362-8274-CD29-8F4E8319827F}" dt="2022-07-05T19:57:39.459" v="264" actId="14100"/>
          <ac:picMkLst>
            <pc:docMk/>
            <pc:sldMk cId="633362076" sldId="295"/>
            <ac:picMk id="5" creationId="{8769A933-C3B5-9CE3-6939-11B534060A24}"/>
          </ac:picMkLst>
        </pc:picChg>
      </pc:sldChg>
      <pc:sldChg chg="modSp new ord">
        <pc:chgData name="Tobin Magle" userId="S::ctm6768@ads.northwestern.edu::42da060b-ddc7-42dc-a7e8-253cdb78acd4" providerId="AD" clId="Web-{265CEF1D-C362-8274-CD29-8F4E8319827F}" dt="2022-07-05T20:46:24.320" v="567"/>
        <pc:sldMkLst>
          <pc:docMk/>
          <pc:sldMk cId="3054169064" sldId="296"/>
        </pc:sldMkLst>
        <pc:spChg chg="mod">
          <ac:chgData name="Tobin Magle" userId="S::ctm6768@ads.northwestern.edu::42da060b-ddc7-42dc-a7e8-253cdb78acd4" providerId="AD" clId="Web-{265CEF1D-C362-8274-CD29-8F4E8319827F}" dt="2022-07-05T20:44:21.212" v="566" actId="20577"/>
          <ac:spMkLst>
            <pc:docMk/>
            <pc:sldMk cId="3054169064" sldId="296"/>
            <ac:spMk id="2" creationId="{E6A829B9-9B3E-3F36-1EFD-80795805ACFF}"/>
          </ac:spMkLst>
        </pc:spChg>
        <pc:spChg chg="mod">
          <ac:chgData name="Tobin Magle" userId="S::ctm6768@ads.northwestern.edu::42da060b-ddc7-42dc-a7e8-253cdb78acd4" providerId="AD" clId="Web-{265CEF1D-C362-8274-CD29-8F4E8319827F}" dt="2022-07-05T20:44:04.181" v="562" actId="20577"/>
          <ac:spMkLst>
            <pc:docMk/>
            <pc:sldMk cId="3054169064" sldId="296"/>
            <ac:spMk id="3" creationId="{4826FF6F-9DE0-39D9-FB8F-C231EAF54426}"/>
          </ac:spMkLst>
        </pc:spChg>
      </pc:sldChg>
      <pc:sldChg chg="modSp add del replId">
        <pc:chgData name="Tobin Magle" userId="S::ctm6768@ads.northwestern.edu::42da060b-ddc7-42dc-a7e8-253cdb78acd4" providerId="AD" clId="Web-{265CEF1D-C362-8274-CD29-8F4E8319827F}" dt="2022-07-05T21:08:18.963" v="768"/>
        <pc:sldMkLst>
          <pc:docMk/>
          <pc:sldMk cId="3639494647" sldId="297"/>
        </pc:sldMkLst>
        <pc:spChg chg="mod">
          <ac:chgData name="Tobin Magle" userId="S::ctm6768@ads.northwestern.edu::42da060b-ddc7-42dc-a7e8-253cdb78acd4" providerId="AD" clId="Web-{265CEF1D-C362-8274-CD29-8F4E8319827F}" dt="2022-07-05T21:07:32.932" v="759" actId="20577"/>
          <ac:spMkLst>
            <pc:docMk/>
            <pc:sldMk cId="3639494647" sldId="297"/>
            <ac:spMk id="268" creationId="{00000000-0000-0000-0000-000000000000}"/>
          </ac:spMkLst>
        </pc:spChg>
        <pc:spChg chg="mod">
          <ac:chgData name="Tobin Magle" userId="S::ctm6768@ads.northwestern.edu::42da060b-ddc7-42dc-a7e8-253cdb78acd4" providerId="AD" clId="Web-{265CEF1D-C362-8274-CD29-8F4E8319827F}" dt="2022-07-05T21:07:42.276" v="762" actId="14100"/>
          <ac:spMkLst>
            <pc:docMk/>
            <pc:sldMk cId="3639494647" sldId="297"/>
            <ac:spMk id="269" creationId="{00000000-0000-0000-0000-000000000000}"/>
          </ac:spMkLst>
        </pc:spChg>
      </pc:sldChg>
      <pc:sldChg chg="addSp delSp modSp add replId">
        <pc:chgData name="Tobin Magle" userId="S::ctm6768@ads.northwestern.edu::42da060b-ddc7-42dc-a7e8-253cdb78acd4" providerId="AD" clId="Web-{265CEF1D-C362-8274-CD29-8F4E8319827F}" dt="2022-07-06T15:37:14.486" v="957" actId="20577"/>
        <pc:sldMkLst>
          <pc:docMk/>
          <pc:sldMk cId="898994385" sldId="298"/>
        </pc:sldMkLst>
        <pc:spChg chg="del">
          <ac:chgData name="Tobin Magle" userId="S::ctm6768@ads.northwestern.edu::42da060b-ddc7-42dc-a7e8-253cdb78acd4" providerId="AD" clId="Web-{265CEF1D-C362-8274-CD29-8F4E8319827F}" dt="2022-07-05T21:01:45.483" v="690"/>
          <ac:spMkLst>
            <pc:docMk/>
            <pc:sldMk cId="898994385" sldId="298"/>
            <ac:spMk id="3" creationId="{7AB1AACE-0252-D485-073D-DF91962F24BE}"/>
          </ac:spMkLst>
        </pc:spChg>
        <pc:spChg chg="add del mod">
          <ac:chgData name="Tobin Magle" userId="S::ctm6768@ads.northwestern.edu::42da060b-ddc7-42dc-a7e8-253cdb78acd4" providerId="AD" clId="Web-{265CEF1D-C362-8274-CD29-8F4E8319827F}" dt="2022-07-05T21:01:35.280" v="686"/>
          <ac:spMkLst>
            <pc:docMk/>
            <pc:sldMk cId="898994385" sldId="298"/>
            <ac:spMk id="4" creationId="{C87077FA-DA02-9D76-A797-0CA07046862D}"/>
          </ac:spMkLst>
        </pc:spChg>
        <pc:spChg chg="add mod">
          <ac:chgData name="Tobin Magle" userId="S::ctm6768@ads.northwestern.edu::42da060b-ddc7-42dc-a7e8-253cdb78acd4" providerId="AD" clId="Web-{265CEF1D-C362-8274-CD29-8F4E8319827F}" dt="2022-07-05T21:02:51.466" v="707" actId="20577"/>
          <ac:spMkLst>
            <pc:docMk/>
            <pc:sldMk cId="898994385" sldId="298"/>
            <ac:spMk id="7" creationId="{FA4B6950-2712-D873-1F81-8CEA7E4E9EBC}"/>
          </ac:spMkLst>
        </pc:spChg>
        <pc:spChg chg="add mod">
          <ac:chgData name="Tobin Magle" userId="S::ctm6768@ads.northwestern.edu::42da060b-ddc7-42dc-a7e8-253cdb78acd4" providerId="AD" clId="Web-{265CEF1D-C362-8274-CD29-8F4E8319827F}" dt="2022-07-05T21:03:04.107" v="711" actId="20577"/>
          <ac:spMkLst>
            <pc:docMk/>
            <pc:sldMk cId="898994385" sldId="298"/>
            <ac:spMk id="8" creationId="{C9E4094C-042A-CE83-2426-8ED016CF716E}"/>
          </ac:spMkLst>
        </pc:spChg>
        <pc:spChg chg="mod">
          <ac:chgData name="Tobin Magle" userId="S::ctm6768@ads.northwestern.edu::42da060b-ddc7-42dc-a7e8-253cdb78acd4" providerId="AD" clId="Web-{265CEF1D-C362-8274-CD29-8F4E8319827F}" dt="2022-07-06T15:37:14.486" v="957" actId="20577"/>
          <ac:spMkLst>
            <pc:docMk/>
            <pc:sldMk cId="898994385" sldId="298"/>
            <ac:spMk id="268" creationId="{00000000-0000-0000-0000-000000000000}"/>
          </ac:spMkLst>
        </pc:spChg>
        <pc:spChg chg="del">
          <ac:chgData name="Tobin Magle" userId="S::ctm6768@ads.northwestern.edu::42da060b-ddc7-42dc-a7e8-253cdb78acd4" providerId="AD" clId="Web-{265CEF1D-C362-8274-CD29-8F4E8319827F}" dt="2022-07-05T21:01:18.592" v="683"/>
          <ac:spMkLst>
            <pc:docMk/>
            <pc:sldMk cId="898994385" sldId="298"/>
            <ac:spMk id="269" creationId="{00000000-0000-0000-0000-000000000000}"/>
          </ac:spMkLst>
        </pc:spChg>
        <pc:picChg chg="add mod">
          <ac:chgData name="Tobin Magle" userId="S::ctm6768@ads.northwestern.edu::42da060b-ddc7-42dc-a7e8-253cdb78acd4" providerId="AD" clId="Web-{265CEF1D-C362-8274-CD29-8F4E8319827F}" dt="2022-07-05T21:01:42.795" v="689" actId="1076"/>
          <ac:picMkLst>
            <pc:docMk/>
            <pc:sldMk cId="898994385" sldId="298"/>
            <ac:picMk id="5" creationId="{E808E002-F7EB-AA71-5FB6-DECED4636A52}"/>
          </ac:picMkLst>
        </pc:picChg>
        <pc:picChg chg="add mod">
          <ac:chgData name="Tobin Magle" userId="S::ctm6768@ads.northwestern.edu::42da060b-ddc7-42dc-a7e8-253cdb78acd4" providerId="AD" clId="Web-{265CEF1D-C362-8274-CD29-8F4E8319827F}" dt="2022-07-05T21:02:07.998" v="693" actId="14100"/>
          <ac:picMkLst>
            <pc:docMk/>
            <pc:sldMk cId="898994385" sldId="298"/>
            <ac:picMk id="6" creationId="{14CAD246-DCB0-7233-4E44-54F4782170A0}"/>
          </ac:picMkLst>
        </pc:picChg>
      </pc:sldChg>
      <pc:sldChg chg="delSp modSp add replId">
        <pc:chgData name="Tobin Magle" userId="S::ctm6768@ads.northwestern.edu::42da060b-ddc7-42dc-a7e8-253cdb78acd4" providerId="AD" clId="Web-{265CEF1D-C362-8274-CD29-8F4E8319827F}" dt="2022-07-06T15:30:06.486" v="877"/>
        <pc:sldMkLst>
          <pc:docMk/>
          <pc:sldMk cId="1239813618" sldId="299"/>
        </pc:sldMkLst>
        <pc:spChg chg="mod">
          <ac:chgData name="Tobin Magle" userId="S::ctm6768@ads.northwestern.edu::42da060b-ddc7-42dc-a7e8-253cdb78acd4" providerId="AD" clId="Web-{265CEF1D-C362-8274-CD29-8F4E8319827F}" dt="2022-07-06T15:29:51.549" v="874" actId="20577"/>
          <ac:spMkLst>
            <pc:docMk/>
            <pc:sldMk cId="1239813618" sldId="299"/>
            <ac:spMk id="213" creationId="{00000000-0000-0000-0000-000000000000}"/>
          </ac:spMkLst>
        </pc:spChg>
        <pc:spChg chg="mod">
          <ac:chgData name="Tobin Magle" userId="S::ctm6768@ads.northwestern.edu::42da060b-ddc7-42dc-a7e8-253cdb78acd4" providerId="AD" clId="Web-{265CEF1D-C362-8274-CD29-8F4E8319827F}" dt="2022-07-06T15:30:06.486" v="877"/>
          <ac:spMkLst>
            <pc:docMk/>
            <pc:sldMk cId="1239813618" sldId="299"/>
            <ac:spMk id="214" creationId="{00000000-0000-0000-0000-000000000000}"/>
          </ac:spMkLst>
        </pc:spChg>
        <pc:picChg chg="del mod">
          <ac:chgData name="Tobin Magle" userId="S::ctm6768@ads.northwestern.edu::42da060b-ddc7-42dc-a7e8-253cdb78acd4" providerId="AD" clId="Web-{265CEF1D-C362-8274-CD29-8F4E8319827F}" dt="2022-07-06T15:29:39.627" v="869"/>
          <ac:picMkLst>
            <pc:docMk/>
            <pc:sldMk cId="1239813618" sldId="299"/>
            <ac:picMk id="2" creationId="{3BDE9C8C-68AF-F65A-0653-C605B5C62A8A}"/>
          </ac:picMkLst>
        </pc:picChg>
      </pc:sldChg>
      <pc:sldChg chg="addSp delSp modSp add replId">
        <pc:chgData name="Tobin Magle" userId="S::ctm6768@ads.northwestern.edu::42da060b-ddc7-42dc-a7e8-253cdb78acd4" providerId="AD" clId="Web-{265CEF1D-C362-8274-CD29-8F4E8319827F}" dt="2022-07-06T15:41:56.627" v="1016" actId="1076"/>
        <pc:sldMkLst>
          <pc:docMk/>
          <pc:sldMk cId="3828207402" sldId="300"/>
        </pc:sldMkLst>
        <pc:spChg chg="add del mod">
          <ac:chgData name="Tobin Magle" userId="S::ctm6768@ads.northwestern.edu::42da060b-ddc7-42dc-a7e8-253cdb78acd4" providerId="AD" clId="Web-{265CEF1D-C362-8274-CD29-8F4E8319827F}" dt="2022-07-06T15:41:47.690" v="1014"/>
          <ac:spMkLst>
            <pc:docMk/>
            <pc:sldMk cId="3828207402" sldId="300"/>
            <ac:spMk id="3" creationId="{684F284C-31EE-9086-A2DF-3F95194D5E97}"/>
          </ac:spMkLst>
        </pc:spChg>
        <pc:spChg chg="mod">
          <ac:chgData name="Tobin Magle" userId="S::ctm6768@ads.northwestern.edu::42da060b-ddc7-42dc-a7e8-253cdb78acd4" providerId="AD" clId="Web-{265CEF1D-C362-8274-CD29-8F4E8319827F}" dt="2022-07-06T15:41:26.096" v="1011" actId="20577"/>
          <ac:spMkLst>
            <pc:docMk/>
            <pc:sldMk cId="3828207402" sldId="300"/>
            <ac:spMk id="7" creationId="{41DEFB5E-1B87-8823-E7D7-55F51568C093}"/>
          </ac:spMkLst>
        </pc:spChg>
        <pc:spChg chg="del">
          <ac:chgData name="Tobin Magle" userId="S::ctm6768@ads.northwestern.edu::42da060b-ddc7-42dc-a7e8-253cdb78acd4" providerId="AD" clId="Web-{265CEF1D-C362-8274-CD29-8F4E8319827F}" dt="2022-07-06T15:41:37.346" v="1012"/>
          <ac:spMkLst>
            <pc:docMk/>
            <pc:sldMk cId="3828207402" sldId="300"/>
            <ac:spMk id="276" creationId="{00000000-0000-0000-0000-000000000000}"/>
          </ac:spMkLst>
        </pc:spChg>
        <pc:picChg chg="add mod">
          <ac:chgData name="Tobin Magle" userId="S::ctm6768@ads.northwestern.edu::42da060b-ddc7-42dc-a7e8-253cdb78acd4" providerId="AD" clId="Web-{265CEF1D-C362-8274-CD29-8F4E8319827F}" dt="2022-07-06T15:41:48.877" v="1015" actId="1076"/>
          <ac:picMkLst>
            <pc:docMk/>
            <pc:sldMk cId="3828207402" sldId="300"/>
            <ac:picMk id="5" creationId="{AC440BB3-687E-6280-5FE1-93F53A49C374}"/>
          </ac:picMkLst>
        </pc:picChg>
        <pc:picChg chg="mod">
          <ac:chgData name="Tobin Magle" userId="S::ctm6768@ads.northwestern.edu::42da060b-ddc7-42dc-a7e8-253cdb78acd4" providerId="AD" clId="Web-{265CEF1D-C362-8274-CD29-8F4E8319827F}" dt="2022-07-06T15:41:56.627" v="1016" actId="1076"/>
          <ac:picMkLst>
            <pc:docMk/>
            <pc:sldMk cId="3828207402" sldId="300"/>
            <ac:picMk id="10" creationId="{753BD5A6-7994-AEDB-80B0-D1213345C4D5}"/>
          </ac:picMkLst>
        </pc:picChg>
      </pc:sldChg>
      <pc:sldChg chg="modSp add replId">
        <pc:chgData name="Tobin Magle" userId="S::ctm6768@ads.northwestern.edu::42da060b-ddc7-42dc-a7e8-253cdb78acd4" providerId="AD" clId="Web-{265CEF1D-C362-8274-CD29-8F4E8319827F}" dt="2022-07-06T19:12:25.036" v="3452" actId="20577"/>
        <pc:sldMkLst>
          <pc:docMk/>
          <pc:sldMk cId="3812520346" sldId="301"/>
        </pc:sldMkLst>
        <pc:spChg chg="mod">
          <ac:chgData name="Tobin Magle" userId="S::ctm6768@ads.northwestern.edu::42da060b-ddc7-42dc-a7e8-253cdb78acd4" providerId="AD" clId="Web-{265CEF1D-C362-8274-CD29-8F4E8319827F}" dt="2022-07-06T15:50:06.940" v="1117" actId="20577"/>
          <ac:spMkLst>
            <pc:docMk/>
            <pc:sldMk cId="3812520346" sldId="301"/>
            <ac:spMk id="234" creationId="{00000000-0000-0000-0000-000000000000}"/>
          </ac:spMkLst>
        </pc:spChg>
        <pc:spChg chg="mod">
          <ac:chgData name="Tobin Magle" userId="S::ctm6768@ads.northwestern.edu::42da060b-ddc7-42dc-a7e8-253cdb78acd4" providerId="AD" clId="Web-{265CEF1D-C362-8274-CD29-8F4E8319827F}" dt="2022-07-06T19:12:25.036" v="3452" actId="20577"/>
          <ac:spMkLst>
            <pc:docMk/>
            <pc:sldMk cId="3812520346" sldId="301"/>
            <ac:spMk id="235" creationId="{00000000-0000-0000-0000-000000000000}"/>
          </ac:spMkLst>
        </pc:spChg>
      </pc:sldChg>
      <pc:sldChg chg="add ord replId">
        <pc:chgData name="Tobin Magle" userId="S::ctm6768@ads.northwestern.edu::42da060b-ddc7-42dc-a7e8-253cdb78acd4" providerId="AD" clId="Web-{265CEF1D-C362-8274-CD29-8F4E8319827F}" dt="2022-07-06T15:52:19.987" v="1163"/>
        <pc:sldMkLst>
          <pc:docMk/>
          <pc:sldMk cId="1109674032" sldId="302"/>
        </pc:sldMkLst>
      </pc:sldChg>
      <pc:sldChg chg="modSp add ord replId">
        <pc:chgData name="Tobin Magle" userId="S::ctm6768@ads.northwestern.edu::42da060b-ddc7-42dc-a7e8-253cdb78acd4" providerId="AD" clId="Web-{265CEF1D-C362-8274-CD29-8F4E8319827F}" dt="2022-07-06T19:12:54.301" v="3464" actId="20577"/>
        <pc:sldMkLst>
          <pc:docMk/>
          <pc:sldMk cId="667365481" sldId="303"/>
        </pc:sldMkLst>
        <pc:spChg chg="mod">
          <ac:chgData name="Tobin Magle" userId="S::ctm6768@ads.northwestern.edu::42da060b-ddc7-42dc-a7e8-253cdb78acd4" providerId="AD" clId="Web-{265CEF1D-C362-8274-CD29-8F4E8319827F}" dt="2022-07-06T19:12:54.301" v="3464" actId="20577"/>
          <ac:spMkLst>
            <pc:docMk/>
            <pc:sldMk cId="667365481" sldId="303"/>
            <ac:spMk id="235" creationId="{00000000-0000-0000-0000-000000000000}"/>
          </ac:spMkLst>
        </pc:spChg>
      </pc:sldChg>
      <pc:sldChg chg="addSp modSp add replId">
        <pc:chgData name="Tobin Magle" userId="S::ctm6768@ads.northwestern.edu::42da060b-ddc7-42dc-a7e8-253cdb78acd4" providerId="AD" clId="Web-{265CEF1D-C362-8274-CD29-8F4E8319827F}" dt="2022-07-06T16:09:02.801" v="1478" actId="20577"/>
        <pc:sldMkLst>
          <pc:docMk/>
          <pc:sldMk cId="2611457316" sldId="304"/>
        </pc:sldMkLst>
        <pc:spChg chg="add mod">
          <ac:chgData name="Tobin Magle" userId="S::ctm6768@ads.northwestern.edu::42da060b-ddc7-42dc-a7e8-253cdb78acd4" providerId="AD" clId="Web-{265CEF1D-C362-8274-CD29-8F4E8319827F}" dt="2022-07-06T16:08:30.379" v="1457" actId="20577"/>
          <ac:spMkLst>
            <pc:docMk/>
            <pc:sldMk cId="2611457316" sldId="304"/>
            <ac:spMk id="3" creationId="{180E02B0-4683-E6D9-DAF1-518BA6011D15}"/>
          </ac:spMkLst>
        </pc:spChg>
        <pc:spChg chg="mod">
          <ac:chgData name="Tobin Magle" userId="S::ctm6768@ads.northwestern.edu::42da060b-ddc7-42dc-a7e8-253cdb78acd4" providerId="AD" clId="Web-{265CEF1D-C362-8274-CD29-8F4E8319827F}" dt="2022-07-06T16:09:02.801" v="1478" actId="20577"/>
          <ac:spMkLst>
            <pc:docMk/>
            <pc:sldMk cId="2611457316" sldId="304"/>
            <ac:spMk id="240" creationId="{00000000-0000-0000-0000-000000000000}"/>
          </ac:spMkLst>
        </pc:spChg>
      </pc:sldChg>
      <pc:sldChg chg="addSp delSp modSp add replId">
        <pc:chgData name="Tobin Magle" userId="S::ctm6768@ads.northwestern.edu::42da060b-ddc7-42dc-a7e8-253cdb78acd4" providerId="AD" clId="Web-{265CEF1D-C362-8274-CD29-8F4E8319827F}" dt="2022-07-06T16:06:47.644" v="1403"/>
        <pc:sldMkLst>
          <pc:docMk/>
          <pc:sldMk cId="3719896898" sldId="305"/>
        </pc:sldMkLst>
        <pc:spChg chg="add del">
          <ac:chgData name="Tobin Magle" userId="S::ctm6768@ads.northwestern.edu::42da060b-ddc7-42dc-a7e8-253cdb78acd4" providerId="AD" clId="Web-{265CEF1D-C362-8274-CD29-8F4E8319827F}" dt="2022-07-06T16:06:47.644" v="1403"/>
          <ac:spMkLst>
            <pc:docMk/>
            <pc:sldMk cId="3719896898" sldId="305"/>
            <ac:spMk id="3" creationId="{CE7BFED7-57BE-40DE-9EFC-2256990EB07B}"/>
          </ac:spMkLst>
        </pc:spChg>
        <pc:spChg chg="mod">
          <ac:chgData name="Tobin Magle" userId="S::ctm6768@ads.northwestern.edu::42da060b-ddc7-42dc-a7e8-253cdb78acd4" providerId="AD" clId="Web-{265CEF1D-C362-8274-CD29-8F4E8319827F}" dt="2022-07-06T16:06:40.035" v="1401" actId="20577"/>
          <ac:spMkLst>
            <pc:docMk/>
            <pc:sldMk cId="3719896898" sldId="305"/>
            <ac:spMk id="8" creationId="{05F42908-4A13-722A-A2EC-56D2C0298F3E}"/>
          </ac:spMkLst>
        </pc:spChg>
      </pc:sldChg>
      <pc:sldChg chg="addSp delSp modSp add replId">
        <pc:chgData name="Tobin Magle" userId="S::ctm6768@ads.northwestern.edu::42da060b-ddc7-42dc-a7e8-253cdb78acd4" providerId="AD" clId="Web-{265CEF1D-C362-8274-CD29-8F4E8319827F}" dt="2022-07-06T16:33:14.990" v="1671" actId="20577"/>
        <pc:sldMkLst>
          <pc:docMk/>
          <pc:sldMk cId="602937611" sldId="306"/>
        </pc:sldMkLst>
        <pc:spChg chg="mod">
          <ac:chgData name="Tobin Magle" userId="S::ctm6768@ads.northwestern.edu::42da060b-ddc7-42dc-a7e8-253cdb78acd4" providerId="AD" clId="Web-{265CEF1D-C362-8274-CD29-8F4E8319827F}" dt="2022-07-06T16:33:14.990" v="1671" actId="20577"/>
          <ac:spMkLst>
            <pc:docMk/>
            <pc:sldMk cId="602937611" sldId="306"/>
            <ac:spMk id="3" creationId="{180E02B0-4683-E6D9-DAF1-518BA6011D15}"/>
          </ac:spMkLst>
        </pc:spChg>
        <pc:spChg chg="mod">
          <ac:chgData name="Tobin Magle" userId="S::ctm6768@ads.northwestern.edu::42da060b-ddc7-42dc-a7e8-253cdb78acd4" providerId="AD" clId="Web-{265CEF1D-C362-8274-CD29-8F4E8319827F}" dt="2022-07-06T16:27:21.474" v="1542" actId="20577"/>
          <ac:spMkLst>
            <pc:docMk/>
            <pc:sldMk cId="602937611" sldId="306"/>
            <ac:spMk id="240" creationId="{00000000-0000-0000-0000-000000000000}"/>
          </ac:spMkLst>
        </pc:spChg>
        <pc:graphicFrameChg chg="add del mod">
          <ac:chgData name="Tobin Magle" userId="S::ctm6768@ads.northwestern.edu::42da060b-ddc7-42dc-a7e8-253cdb78acd4" providerId="AD" clId="Web-{265CEF1D-C362-8274-CD29-8F4E8319827F}" dt="2022-07-06T16:19:51.099" v="1508"/>
          <ac:graphicFrameMkLst>
            <pc:docMk/>
            <pc:sldMk cId="602937611" sldId="306"/>
            <ac:graphicFrameMk id="4" creationId="{C97C974C-E03D-527F-89A0-C004B9BD89CB}"/>
          </ac:graphicFrameMkLst>
        </pc:graphicFrameChg>
        <pc:picChg chg="add mod">
          <ac:chgData name="Tobin Magle" userId="S::ctm6768@ads.northwestern.edu::42da060b-ddc7-42dc-a7e8-253cdb78acd4" providerId="AD" clId="Web-{265CEF1D-C362-8274-CD29-8F4E8319827F}" dt="2022-07-06T16:29:53.865" v="1547" actId="14100"/>
          <ac:picMkLst>
            <pc:docMk/>
            <pc:sldMk cId="602937611" sldId="306"/>
            <ac:picMk id="5" creationId="{627B5000-2E34-631C-6A26-6253CEEF0DA5}"/>
          </ac:picMkLst>
        </pc:picChg>
        <pc:picChg chg="del">
          <ac:chgData name="Tobin Magle" userId="S::ctm6768@ads.northwestern.edu::42da060b-ddc7-42dc-a7e8-253cdb78acd4" providerId="AD" clId="Web-{265CEF1D-C362-8274-CD29-8F4E8319827F}" dt="2022-07-06T16:09:13.504" v="1480"/>
          <ac:picMkLst>
            <pc:docMk/>
            <pc:sldMk cId="602937611" sldId="306"/>
            <ac:picMk id="6" creationId="{181B8449-9182-EF25-004E-413D29C26FA6}"/>
          </ac:picMkLst>
        </pc:picChg>
        <pc:picChg chg="del">
          <ac:chgData name="Tobin Magle" userId="S::ctm6768@ads.northwestern.edu::42da060b-ddc7-42dc-a7e8-253cdb78acd4" providerId="AD" clId="Web-{265CEF1D-C362-8274-CD29-8F4E8319827F}" dt="2022-07-06T16:09:15.442" v="1481"/>
          <ac:picMkLst>
            <pc:docMk/>
            <pc:sldMk cId="602937611" sldId="306"/>
            <ac:picMk id="7" creationId="{DEF7CCBF-3857-DA21-A8D9-811CC90BD01F}"/>
          </ac:picMkLst>
        </pc:picChg>
      </pc:sldChg>
      <pc:sldChg chg="delSp modSp add replId">
        <pc:chgData name="Tobin Magle" userId="S::ctm6768@ads.northwestern.edu::42da060b-ddc7-42dc-a7e8-253cdb78acd4" providerId="AD" clId="Web-{265CEF1D-C362-8274-CD29-8F4E8319827F}" dt="2022-07-06T16:33:41.631" v="1680" actId="20577"/>
        <pc:sldMkLst>
          <pc:docMk/>
          <pc:sldMk cId="531345589" sldId="307"/>
        </pc:sldMkLst>
        <pc:spChg chg="mod">
          <ac:chgData name="Tobin Magle" userId="S::ctm6768@ads.northwestern.edu::42da060b-ddc7-42dc-a7e8-253cdb78acd4" providerId="AD" clId="Web-{265CEF1D-C362-8274-CD29-8F4E8319827F}" dt="2022-07-06T16:32:48.365" v="1666" actId="1076"/>
          <ac:spMkLst>
            <pc:docMk/>
            <pc:sldMk cId="531345589" sldId="307"/>
            <ac:spMk id="3" creationId="{180E02B0-4683-E6D9-DAF1-518BA6011D15}"/>
          </ac:spMkLst>
        </pc:spChg>
        <pc:spChg chg="mod">
          <ac:chgData name="Tobin Magle" userId="S::ctm6768@ads.northwestern.edu::42da060b-ddc7-42dc-a7e8-253cdb78acd4" providerId="AD" clId="Web-{265CEF1D-C362-8274-CD29-8F4E8319827F}" dt="2022-07-06T16:33:41.631" v="1680" actId="20577"/>
          <ac:spMkLst>
            <pc:docMk/>
            <pc:sldMk cId="531345589" sldId="307"/>
            <ac:spMk id="240" creationId="{00000000-0000-0000-0000-000000000000}"/>
          </ac:spMkLst>
        </pc:spChg>
        <pc:picChg chg="del">
          <ac:chgData name="Tobin Magle" userId="S::ctm6768@ads.northwestern.edu::42da060b-ddc7-42dc-a7e8-253cdb78acd4" providerId="AD" clId="Web-{265CEF1D-C362-8274-CD29-8F4E8319827F}" dt="2022-07-06T16:30:43.427" v="1551"/>
          <ac:picMkLst>
            <pc:docMk/>
            <pc:sldMk cId="531345589" sldId="307"/>
            <ac:picMk id="6" creationId="{181B8449-9182-EF25-004E-413D29C26FA6}"/>
          </ac:picMkLst>
        </pc:picChg>
        <pc:picChg chg="del">
          <ac:chgData name="Tobin Magle" userId="S::ctm6768@ads.northwestern.edu::42da060b-ddc7-42dc-a7e8-253cdb78acd4" providerId="AD" clId="Web-{265CEF1D-C362-8274-CD29-8F4E8319827F}" dt="2022-07-06T16:30:45.021" v="1552"/>
          <ac:picMkLst>
            <pc:docMk/>
            <pc:sldMk cId="531345589" sldId="307"/>
            <ac:picMk id="7" creationId="{DEF7CCBF-3857-DA21-A8D9-811CC90BD01F}"/>
          </ac:picMkLst>
        </pc:picChg>
      </pc:sldChg>
      <pc:sldChg chg="modSp add ord replId">
        <pc:chgData name="Tobin Magle" userId="S::ctm6768@ads.northwestern.edu::42da060b-ddc7-42dc-a7e8-253cdb78acd4" providerId="AD" clId="Web-{265CEF1D-C362-8274-CD29-8F4E8319827F}" dt="2022-07-06T19:13:09.035" v="3472" actId="20577"/>
        <pc:sldMkLst>
          <pc:docMk/>
          <pc:sldMk cId="4088258312" sldId="308"/>
        </pc:sldMkLst>
        <pc:spChg chg="mod">
          <ac:chgData name="Tobin Magle" userId="S::ctm6768@ads.northwestern.edu::42da060b-ddc7-42dc-a7e8-253cdb78acd4" providerId="AD" clId="Web-{265CEF1D-C362-8274-CD29-8F4E8319827F}" dt="2022-07-06T19:13:09.035" v="3472" actId="20577"/>
          <ac:spMkLst>
            <pc:docMk/>
            <pc:sldMk cId="4088258312" sldId="308"/>
            <ac:spMk id="235" creationId="{00000000-0000-0000-0000-000000000000}"/>
          </ac:spMkLst>
        </pc:spChg>
      </pc:sldChg>
      <pc:sldChg chg="addSp delSp modSp add ord replId">
        <pc:chgData name="Tobin Magle" userId="S::ctm6768@ads.northwestern.edu::42da060b-ddc7-42dc-a7e8-253cdb78acd4" providerId="AD" clId="Web-{265CEF1D-C362-8274-CD29-8F4E8319827F}" dt="2022-07-06T18:13:25.878" v="2094" actId="20577"/>
        <pc:sldMkLst>
          <pc:docMk/>
          <pc:sldMk cId="16781639" sldId="309"/>
        </pc:sldMkLst>
        <pc:spChg chg="add del mod">
          <ac:chgData name="Tobin Magle" userId="S::ctm6768@ads.northwestern.edu::42da060b-ddc7-42dc-a7e8-253cdb78acd4" providerId="AD" clId="Web-{265CEF1D-C362-8274-CD29-8F4E8319827F}" dt="2022-07-06T18:02:35.500" v="1917"/>
          <ac:spMkLst>
            <pc:docMk/>
            <pc:sldMk cId="16781639" sldId="309"/>
            <ac:spMk id="3" creationId="{664B54A3-C2F2-D963-74D5-6F6BEE81F20A}"/>
          </ac:spMkLst>
        </pc:spChg>
        <pc:spChg chg="mod">
          <ac:chgData name="Tobin Magle" userId="S::ctm6768@ads.northwestern.edu::42da060b-ddc7-42dc-a7e8-253cdb78acd4" providerId="AD" clId="Web-{265CEF1D-C362-8274-CD29-8F4E8319827F}" dt="2022-07-06T18:12:11.799" v="2017" actId="20577"/>
          <ac:spMkLst>
            <pc:docMk/>
            <pc:sldMk cId="16781639" sldId="309"/>
            <ac:spMk id="247" creationId="{00000000-0000-0000-0000-000000000000}"/>
          </ac:spMkLst>
        </pc:spChg>
        <pc:spChg chg="mod">
          <ac:chgData name="Tobin Magle" userId="S::ctm6768@ads.northwestern.edu::42da060b-ddc7-42dc-a7e8-253cdb78acd4" providerId="AD" clId="Web-{265CEF1D-C362-8274-CD29-8F4E8319827F}" dt="2022-07-06T18:13:25.878" v="2094" actId="20577"/>
          <ac:spMkLst>
            <pc:docMk/>
            <pc:sldMk cId="16781639" sldId="309"/>
            <ac:spMk id="248" creationId="{00000000-0000-0000-0000-000000000000}"/>
          </ac:spMkLst>
        </pc:spChg>
        <pc:picChg chg="add mod">
          <ac:chgData name="Tobin Magle" userId="S::ctm6768@ads.northwestern.edu::42da060b-ddc7-42dc-a7e8-253cdb78acd4" providerId="AD" clId="Web-{265CEF1D-C362-8274-CD29-8F4E8319827F}" dt="2022-07-06T18:02:45.344" v="1920" actId="1076"/>
          <ac:picMkLst>
            <pc:docMk/>
            <pc:sldMk cId="16781639" sldId="309"/>
            <ac:picMk id="4" creationId="{40C2433D-1F3D-8FCF-530B-6DD7E1C81A29}"/>
          </ac:picMkLst>
        </pc:picChg>
        <pc:picChg chg="del">
          <ac:chgData name="Tobin Magle" userId="S::ctm6768@ads.northwestern.edu::42da060b-ddc7-42dc-a7e8-253cdb78acd4" providerId="AD" clId="Web-{265CEF1D-C362-8274-CD29-8F4E8319827F}" dt="2022-07-06T18:02:32.297" v="1915"/>
          <ac:picMkLst>
            <pc:docMk/>
            <pc:sldMk cId="16781639" sldId="309"/>
            <ac:picMk id="249" creationId="{00000000-0000-0000-0000-000000000000}"/>
          </ac:picMkLst>
        </pc:picChg>
      </pc:sldChg>
      <pc:sldChg chg="modSp add ord replId">
        <pc:chgData name="Tobin Magle" userId="S::ctm6768@ads.northwestern.edu::42da060b-ddc7-42dc-a7e8-253cdb78acd4" providerId="AD" clId="Web-{265CEF1D-C362-8274-CD29-8F4E8319827F}" dt="2022-07-06T19:13:18.582" v="3481" actId="20577"/>
        <pc:sldMkLst>
          <pc:docMk/>
          <pc:sldMk cId="2380312713" sldId="310"/>
        </pc:sldMkLst>
        <pc:spChg chg="mod">
          <ac:chgData name="Tobin Magle" userId="S::ctm6768@ads.northwestern.edu::42da060b-ddc7-42dc-a7e8-253cdb78acd4" providerId="AD" clId="Web-{265CEF1D-C362-8274-CD29-8F4E8319827F}" dt="2022-07-06T19:13:18.582" v="3481" actId="20577"/>
          <ac:spMkLst>
            <pc:docMk/>
            <pc:sldMk cId="2380312713" sldId="310"/>
            <ac:spMk id="235" creationId="{00000000-0000-0000-0000-000000000000}"/>
          </ac:spMkLst>
        </pc:spChg>
      </pc:sldChg>
      <pc:sldChg chg="addSp modSp new mod modClrScheme chgLayout">
        <pc:chgData name="Tobin Magle" userId="S::ctm6768@ads.northwestern.edu::42da060b-ddc7-42dc-a7e8-253cdb78acd4" providerId="AD" clId="Web-{265CEF1D-C362-8274-CD29-8F4E8319827F}" dt="2022-07-06T21:21:25.696" v="3516" actId="20577"/>
        <pc:sldMkLst>
          <pc:docMk/>
          <pc:sldMk cId="1622285998" sldId="311"/>
        </pc:sldMkLst>
        <pc:spChg chg="mod ord">
          <ac:chgData name="Tobin Magle" userId="S::ctm6768@ads.northwestern.edu::42da060b-ddc7-42dc-a7e8-253cdb78acd4" providerId="AD" clId="Web-{265CEF1D-C362-8274-CD29-8F4E8319827F}" dt="2022-07-06T19:22:37.609" v="3491"/>
          <ac:spMkLst>
            <pc:docMk/>
            <pc:sldMk cId="1622285998" sldId="311"/>
            <ac:spMk id="2" creationId="{381AF135-AD29-9A35-1175-F30578248C73}"/>
          </ac:spMkLst>
        </pc:spChg>
        <pc:spChg chg="mod ord">
          <ac:chgData name="Tobin Magle" userId="S::ctm6768@ads.northwestern.edu::42da060b-ddc7-42dc-a7e8-253cdb78acd4" providerId="AD" clId="Web-{265CEF1D-C362-8274-CD29-8F4E8319827F}" dt="2022-07-06T21:21:25.696" v="3516" actId="20577"/>
          <ac:spMkLst>
            <pc:docMk/>
            <pc:sldMk cId="1622285998" sldId="311"/>
            <ac:spMk id="3" creationId="{BDD2D94B-6124-F262-AC3E-C514D14731A1}"/>
          </ac:spMkLst>
        </pc:spChg>
        <pc:spChg chg="add mod ord">
          <ac:chgData name="Tobin Magle" userId="S::ctm6768@ads.northwestern.edu::42da060b-ddc7-42dc-a7e8-253cdb78acd4" providerId="AD" clId="Web-{265CEF1D-C362-8274-CD29-8F4E8319827F}" dt="2022-07-06T19:22:37.609" v="3491"/>
          <ac:spMkLst>
            <pc:docMk/>
            <pc:sldMk cId="1622285998" sldId="311"/>
            <ac:spMk id="4" creationId="{8F961677-2DFF-858D-787F-9FCBD142D4B0}"/>
          </ac:spMkLst>
        </pc:spChg>
      </pc:sldChg>
      <pc:sldChg chg="add del replId">
        <pc:chgData name="Tobin Magle" userId="S::ctm6768@ads.northwestern.edu::42da060b-ddc7-42dc-a7e8-253cdb78acd4" providerId="AD" clId="Web-{265CEF1D-C362-8274-CD29-8F4E8319827F}" dt="2022-07-06T18:55:27.154" v="3368"/>
        <pc:sldMkLst>
          <pc:docMk/>
          <pc:sldMk cId="3477070794" sldId="311"/>
        </pc:sldMkLst>
      </pc:sldChg>
    </pc:docChg>
  </pc:docChgLst>
  <pc:docChgLst>
    <pc:chgData name="Tobin Magle" userId="S::ctm6768@ads.northwestern.edu::42da060b-ddc7-42dc-a7e8-253cdb78acd4" providerId="AD" clId="Web-{03555EB8-7A78-83A7-0C54-0BA969B9B835}"/>
    <pc:docChg chg="modSld">
      <pc:chgData name="Tobin Magle" userId="S::ctm6768@ads.northwestern.edu::42da060b-ddc7-42dc-a7e8-253cdb78acd4" providerId="AD" clId="Web-{03555EB8-7A78-83A7-0C54-0BA969B9B835}" dt="2023-03-31T15:49:55.858" v="0" actId="20577"/>
      <pc:docMkLst>
        <pc:docMk/>
      </pc:docMkLst>
      <pc:sldChg chg="modSp">
        <pc:chgData name="Tobin Magle" userId="S::ctm6768@ads.northwestern.edu::42da060b-ddc7-42dc-a7e8-253cdb78acd4" providerId="AD" clId="Web-{03555EB8-7A78-83A7-0C54-0BA969B9B835}" dt="2023-03-31T15:49:55.858" v="0" actId="20577"/>
        <pc:sldMkLst>
          <pc:docMk/>
          <pc:sldMk cId="0" sldId="256"/>
        </pc:sldMkLst>
        <pc:spChg chg="mod">
          <ac:chgData name="Tobin Magle" userId="S::ctm6768@ads.northwestern.edu::42da060b-ddc7-42dc-a7e8-253cdb78acd4" providerId="AD" clId="Web-{03555EB8-7A78-83A7-0C54-0BA969B9B835}" dt="2023-03-31T15:49:55.858" v="0" actId="20577"/>
          <ac:spMkLst>
            <pc:docMk/>
            <pc:sldMk cId="0" sldId="256"/>
            <ac:spMk id="130" creationId="{00000000-0000-0000-0000-000000000000}"/>
          </ac:spMkLst>
        </pc:spChg>
      </pc:sldChg>
    </pc:docChg>
  </pc:docChgLst>
  <pc:docChgLst>
    <pc:chgData name="Tobin Magle" userId="S::ctm6768@ads.northwestern.edu::42da060b-ddc7-42dc-a7e8-253cdb78acd4" providerId="AD" clId="Web-{D1DBAD0B-6136-AF98-37A2-97BF59C51AEB}"/>
    <pc:docChg chg="addSld delSld modSld sldOrd">
      <pc:chgData name="Tobin Magle" userId="S::ctm6768@ads.northwestern.edu::42da060b-ddc7-42dc-a7e8-253cdb78acd4" providerId="AD" clId="Web-{D1DBAD0B-6136-AF98-37A2-97BF59C51AEB}" dt="2022-07-07T20:14:26.754" v="1831" actId="20577"/>
      <pc:docMkLst>
        <pc:docMk/>
      </pc:docMkLst>
      <pc:sldChg chg="modSp">
        <pc:chgData name="Tobin Magle" userId="S::ctm6768@ads.northwestern.edu::42da060b-ddc7-42dc-a7e8-253cdb78acd4" providerId="AD" clId="Web-{D1DBAD0B-6136-AF98-37A2-97BF59C51AEB}" dt="2022-07-07T19:03:13.497" v="4" actId="20577"/>
        <pc:sldMkLst>
          <pc:docMk/>
          <pc:sldMk cId="0" sldId="256"/>
        </pc:sldMkLst>
        <pc:spChg chg="mod">
          <ac:chgData name="Tobin Magle" userId="S::ctm6768@ads.northwestern.edu::42da060b-ddc7-42dc-a7e8-253cdb78acd4" providerId="AD" clId="Web-{D1DBAD0B-6136-AF98-37A2-97BF59C51AEB}" dt="2022-07-07T19:03:13.497" v="4" actId="20577"/>
          <ac:spMkLst>
            <pc:docMk/>
            <pc:sldMk cId="0" sldId="256"/>
            <ac:spMk id="131" creationId="{00000000-0000-0000-0000-000000000000}"/>
          </ac:spMkLst>
        </pc:spChg>
      </pc:sldChg>
      <pc:sldChg chg="modSp">
        <pc:chgData name="Tobin Magle" userId="S::ctm6768@ads.northwestern.edu::42da060b-ddc7-42dc-a7e8-253cdb78acd4" providerId="AD" clId="Web-{D1DBAD0B-6136-AF98-37A2-97BF59C51AEB}" dt="2022-07-07T19:04:34.122" v="7"/>
        <pc:sldMkLst>
          <pc:docMk/>
          <pc:sldMk cId="0" sldId="258"/>
        </pc:sldMkLst>
        <pc:cxnChg chg="mod">
          <ac:chgData name="Tobin Magle" userId="S::ctm6768@ads.northwestern.edu::42da060b-ddc7-42dc-a7e8-253cdb78acd4" providerId="AD" clId="Web-{D1DBAD0B-6136-AF98-37A2-97BF59C51AEB}" dt="2022-07-07T19:04:34.122" v="7"/>
          <ac:cxnSpMkLst>
            <pc:docMk/>
            <pc:sldMk cId="0" sldId="258"/>
            <ac:cxnSpMk id="10" creationId="{98D9F9CC-2545-2D75-4702-87A5E60EE595}"/>
          </ac:cxnSpMkLst>
        </pc:cxnChg>
      </pc:sldChg>
      <pc:sldChg chg="addSp delSp modSp add del">
        <pc:chgData name="Tobin Magle" userId="S::ctm6768@ads.northwestern.edu::42da060b-ddc7-42dc-a7e8-253cdb78acd4" providerId="AD" clId="Web-{D1DBAD0B-6136-AF98-37A2-97BF59C51AEB}" dt="2022-07-07T19:51:52.657" v="1187" actId="14100"/>
        <pc:sldMkLst>
          <pc:docMk/>
          <pc:sldMk cId="0" sldId="266"/>
        </pc:sldMkLst>
        <pc:spChg chg="del">
          <ac:chgData name="Tobin Magle" userId="S::ctm6768@ads.northwestern.edu::42da060b-ddc7-42dc-a7e8-253cdb78acd4" providerId="AD" clId="Web-{D1DBAD0B-6136-AF98-37A2-97BF59C51AEB}" dt="2022-07-07T19:36:33.911" v="784"/>
          <ac:spMkLst>
            <pc:docMk/>
            <pc:sldMk cId="0" sldId="266"/>
            <ac:spMk id="2" creationId="{053DC925-BD77-9CC6-63EA-86F0BC1D47EC}"/>
          </ac:spMkLst>
        </pc:spChg>
        <pc:spChg chg="add del mod">
          <ac:chgData name="Tobin Magle" userId="S::ctm6768@ads.northwestern.edu::42da060b-ddc7-42dc-a7e8-253cdb78acd4" providerId="AD" clId="Web-{D1DBAD0B-6136-AF98-37A2-97BF59C51AEB}" dt="2022-07-07T19:43:52.456" v="1033"/>
          <ac:spMkLst>
            <pc:docMk/>
            <pc:sldMk cId="0" sldId="266"/>
            <ac:spMk id="5" creationId="{FFB0A10A-3ED8-4F16-D1F6-FA07E15E0C0E}"/>
          </ac:spMkLst>
        </pc:spChg>
        <pc:spChg chg="mod">
          <ac:chgData name="Tobin Magle" userId="S::ctm6768@ads.northwestern.edu::42da060b-ddc7-42dc-a7e8-253cdb78acd4" providerId="AD" clId="Web-{D1DBAD0B-6136-AF98-37A2-97BF59C51AEB}" dt="2022-07-07T19:51:52.657" v="1187" actId="14100"/>
          <ac:spMkLst>
            <pc:docMk/>
            <pc:sldMk cId="0" sldId="266"/>
            <ac:spMk id="221" creationId="{00000000-0000-0000-0000-000000000000}"/>
          </ac:spMkLst>
        </pc:spChg>
        <pc:graphicFrameChg chg="add mod modGraphic">
          <ac:chgData name="Tobin Magle" userId="S::ctm6768@ads.northwestern.edu::42da060b-ddc7-42dc-a7e8-253cdb78acd4" providerId="AD" clId="Web-{D1DBAD0B-6136-AF98-37A2-97BF59C51AEB}" dt="2022-07-07T19:44:55.315" v="1053" actId="1076"/>
          <ac:graphicFrameMkLst>
            <pc:docMk/>
            <pc:sldMk cId="0" sldId="266"/>
            <ac:graphicFrameMk id="3" creationId="{A6F0FBF6-73AE-6D90-CC83-5EAAD57FA6EB}"/>
          </ac:graphicFrameMkLst>
        </pc:graphicFrameChg>
        <pc:picChg chg="del mod">
          <ac:chgData name="Tobin Magle" userId="S::ctm6768@ads.northwestern.edu::42da060b-ddc7-42dc-a7e8-253cdb78acd4" providerId="AD" clId="Web-{D1DBAD0B-6136-AF98-37A2-97BF59C51AEB}" dt="2022-07-07T19:43:48.424" v="1032"/>
          <ac:picMkLst>
            <pc:docMk/>
            <pc:sldMk cId="0" sldId="266"/>
            <ac:picMk id="222" creationId="{00000000-0000-0000-0000-000000000000}"/>
          </ac:picMkLst>
        </pc:picChg>
      </pc:sldChg>
      <pc:sldChg chg="addSp delSp modSp">
        <pc:chgData name="Tobin Magle" userId="S::ctm6768@ads.northwestern.edu::42da060b-ddc7-42dc-a7e8-253cdb78acd4" providerId="AD" clId="Web-{D1DBAD0B-6136-AF98-37A2-97BF59C51AEB}" dt="2022-07-07T20:03:16.432" v="1735" actId="20577"/>
        <pc:sldMkLst>
          <pc:docMk/>
          <pc:sldMk cId="0" sldId="267"/>
        </pc:sldMkLst>
        <pc:spChg chg="add del mod">
          <ac:chgData name="Tobin Magle" userId="S::ctm6768@ads.northwestern.edu::42da060b-ddc7-42dc-a7e8-253cdb78acd4" providerId="AD" clId="Web-{D1DBAD0B-6136-AF98-37A2-97BF59C51AEB}" dt="2022-07-07T19:52:26.172" v="1194"/>
          <ac:spMkLst>
            <pc:docMk/>
            <pc:sldMk cId="0" sldId="267"/>
            <ac:spMk id="3" creationId="{09CD5410-B711-DE1F-8780-E1BC09D65989}"/>
          </ac:spMkLst>
        </pc:spChg>
        <pc:spChg chg="add del mod">
          <ac:chgData name="Tobin Magle" userId="S::ctm6768@ads.northwestern.edu::42da060b-ddc7-42dc-a7e8-253cdb78acd4" providerId="AD" clId="Web-{D1DBAD0B-6136-AF98-37A2-97BF59C51AEB}" dt="2022-07-07T19:52:12.328" v="1192"/>
          <ac:spMkLst>
            <pc:docMk/>
            <pc:sldMk cId="0" sldId="267"/>
            <ac:spMk id="4" creationId="{98E08538-3A4E-935F-2522-D4D6E4FFF264}"/>
          </ac:spMkLst>
        </pc:spChg>
        <pc:spChg chg="mod">
          <ac:chgData name="Tobin Magle" userId="S::ctm6768@ads.northwestern.edu::42da060b-ddc7-42dc-a7e8-253cdb78acd4" providerId="AD" clId="Web-{D1DBAD0B-6136-AF98-37A2-97BF59C51AEB}" dt="2022-07-07T20:02:38.635" v="1733" actId="20577"/>
          <ac:spMkLst>
            <pc:docMk/>
            <pc:sldMk cId="0" sldId="267"/>
            <ac:spMk id="227" creationId="{00000000-0000-0000-0000-000000000000}"/>
          </ac:spMkLst>
        </pc:spChg>
        <pc:spChg chg="mod">
          <ac:chgData name="Tobin Magle" userId="S::ctm6768@ads.northwestern.edu::42da060b-ddc7-42dc-a7e8-253cdb78acd4" providerId="AD" clId="Web-{D1DBAD0B-6136-AF98-37A2-97BF59C51AEB}" dt="2022-07-07T20:03:16.432" v="1735" actId="20577"/>
          <ac:spMkLst>
            <pc:docMk/>
            <pc:sldMk cId="0" sldId="267"/>
            <ac:spMk id="228" creationId="{00000000-0000-0000-0000-000000000000}"/>
          </ac:spMkLst>
        </pc:spChg>
        <pc:graphicFrameChg chg="add mod modGraphic">
          <ac:chgData name="Tobin Magle" userId="S::ctm6768@ads.northwestern.edu::42da060b-ddc7-42dc-a7e8-253cdb78acd4" providerId="AD" clId="Web-{D1DBAD0B-6136-AF98-37A2-97BF59C51AEB}" dt="2022-07-07T19:57:11.060" v="1460"/>
          <ac:graphicFrameMkLst>
            <pc:docMk/>
            <pc:sldMk cId="0" sldId="267"/>
            <ac:graphicFrameMk id="6" creationId="{1C3FAE0B-E767-00A2-CAC1-AB369EFA60A5}"/>
          </ac:graphicFrameMkLst>
        </pc:graphicFrameChg>
        <pc:picChg chg="del">
          <ac:chgData name="Tobin Magle" userId="S::ctm6768@ads.northwestern.edu::42da060b-ddc7-42dc-a7e8-253cdb78acd4" providerId="AD" clId="Web-{D1DBAD0B-6136-AF98-37A2-97BF59C51AEB}" dt="2022-07-07T19:52:08.563" v="1188"/>
          <ac:picMkLst>
            <pc:docMk/>
            <pc:sldMk cId="0" sldId="267"/>
            <ac:picMk id="229" creationId="{00000000-0000-0000-0000-000000000000}"/>
          </ac:picMkLst>
        </pc:picChg>
      </pc:sldChg>
      <pc:sldChg chg="addSp delSp modSp ord">
        <pc:chgData name="Tobin Magle" userId="S::ctm6768@ads.northwestern.edu::42da060b-ddc7-42dc-a7e8-253cdb78acd4" providerId="AD" clId="Web-{D1DBAD0B-6136-AF98-37A2-97BF59C51AEB}" dt="2022-07-07T19:54:05.655" v="1261" actId="1076"/>
        <pc:sldMkLst>
          <pc:docMk/>
          <pc:sldMk cId="0" sldId="275"/>
        </pc:sldMkLst>
        <pc:spChg chg="add del">
          <ac:chgData name="Tobin Magle" userId="S::ctm6768@ads.northwestern.edu::42da060b-ddc7-42dc-a7e8-253cdb78acd4" providerId="AD" clId="Web-{D1DBAD0B-6136-AF98-37A2-97BF59C51AEB}" dt="2022-07-07T19:26:30.429" v="707"/>
          <ac:spMkLst>
            <pc:docMk/>
            <pc:sldMk cId="0" sldId="275"/>
            <ac:spMk id="3" creationId="{8525807D-822E-AA57-2594-D9413AFCFA00}"/>
          </ac:spMkLst>
        </pc:spChg>
        <pc:spChg chg="mod">
          <ac:chgData name="Tobin Magle" userId="S::ctm6768@ads.northwestern.edu::42da060b-ddc7-42dc-a7e8-253cdb78acd4" providerId="AD" clId="Web-{D1DBAD0B-6136-AF98-37A2-97BF59C51AEB}" dt="2022-07-07T19:54:05.655" v="1261" actId="1076"/>
          <ac:spMkLst>
            <pc:docMk/>
            <pc:sldMk cId="0" sldId="275"/>
            <ac:spMk id="5" creationId="{D692D589-98FE-B680-3CA2-04E0ABF8B139}"/>
          </ac:spMkLst>
        </pc:spChg>
        <pc:spChg chg="add mod">
          <ac:chgData name="Tobin Magle" userId="S::ctm6768@ads.northwestern.edu::42da060b-ddc7-42dc-a7e8-253cdb78acd4" providerId="AD" clId="Web-{D1DBAD0B-6136-AF98-37A2-97BF59C51AEB}" dt="2022-07-07T19:34:36.192" v="783" actId="1076"/>
          <ac:spMkLst>
            <pc:docMk/>
            <pc:sldMk cId="0" sldId="275"/>
            <ac:spMk id="6" creationId="{64B33917-57DA-CC76-315C-79225207671B}"/>
          </ac:spMkLst>
        </pc:spChg>
        <pc:spChg chg="mod">
          <ac:chgData name="Tobin Magle" userId="S::ctm6768@ads.northwestern.edu::42da060b-ddc7-42dc-a7e8-253cdb78acd4" providerId="AD" clId="Web-{D1DBAD0B-6136-AF98-37A2-97BF59C51AEB}" dt="2022-07-07T19:33:45.114" v="753" actId="1076"/>
          <ac:spMkLst>
            <pc:docMk/>
            <pc:sldMk cId="0" sldId="275"/>
            <ac:spMk id="282" creationId="{00000000-0000-0000-0000-000000000000}"/>
          </ac:spMkLst>
        </pc:spChg>
        <pc:graphicFrameChg chg="add mod modGraphic">
          <ac:chgData name="Tobin Magle" userId="S::ctm6768@ads.northwestern.edu::42da060b-ddc7-42dc-a7e8-253cdb78acd4" providerId="AD" clId="Web-{D1DBAD0B-6136-AF98-37A2-97BF59C51AEB}" dt="2022-07-07T19:34:01.146" v="762"/>
          <ac:graphicFrameMkLst>
            <pc:docMk/>
            <pc:sldMk cId="0" sldId="275"/>
            <ac:graphicFrameMk id="4" creationId="{7EFCCBE3-4977-3F08-F2E2-DD50350C3BBD}"/>
          </ac:graphicFrameMkLst>
        </pc:graphicFrameChg>
        <pc:picChg chg="del mod">
          <ac:chgData name="Tobin Magle" userId="S::ctm6768@ads.northwestern.edu::42da060b-ddc7-42dc-a7e8-253cdb78acd4" providerId="AD" clId="Web-{D1DBAD0B-6136-AF98-37A2-97BF59C51AEB}" dt="2022-07-07T19:23:03.117" v="455"/>
          <ac:picMkLst>
            <pc:docMk/>
            <pc:sldMk cId="0" sldId="275"/>
            <ac:picMk id="2" creationId="{777EA0BE-0093-93F4-8456-0F20D57BF1A6}"/>
          </ac:picMkLst>
        </pc:picChg>
      </pc:sldChg>
      <pc:sldChg chg="del">
        <pc:chgData name="Tobin Magle" userId="S::ctm6768@ads.northwestern.edu::42da060b-ddc7-42dc-a7e8-253cdb78acd4" providerId="AD" clId="Web-{D1DBAD0B-6136-AF98-37A2-97BF59C51AEB}" dt="2022-07-07T20:03:29.244" v="1736"/>
        <pc:sldMkLst>
          <pc:docMk/>
          <pc:sldMk cId="0" sldId="277"/>
        </pc:sldMkLst>
      </pc:sldChg>
      <pc:sldChg chg="del">
        <pc:chgData name="Tobin Magle" userId="S::ctm6768@ads.northwestern.edu::42da060b-ddc7-42dc-a7e8-253cdb78acd4" providerId="AD" clId="Web-{D1DBAD0B-6136-AF98-37A2-97BF59C51AEB}" dt="2022-07-07T20:03:30.057" v="1737"/>
        <pc:sldMkLst>
          <pc:docMk/>
          <pc:sldMk cId="0" sldId="278"/>
        </pc:sldMkLst>
      </pc:sldChg>
      <pc:sldChg chg="modSp ord">
        <pc:chgData name="Tobin Magle" userId="S::ctm6768@ads.northwestern.edu::42da060b-ddc7-42dc-a7e8-253cdb78acd4" providerId="AD" clId="Web-{D1DBAD0B-6136-AF98-37A2-97BF59C51AEB}" dt="2022-07-07T20:09:09.210" v="1786"/>
        <pc:sldMkLst>
          <pc:docMk/>
          <pc:sldMk cId="0" sldId="284"/>
        </pc:sldMkLst>
        <pc:spChg chg="mod">
          <ac:chgData name="Tobin Magle" userId="S::ctm6768@ads.northwestern.edu::42da060b-ddc7-42dc-a7e8-253cdb78acd4" providerId="AD" clId="Web-{D1DBAD0B-6136-AF98-37A2-97BF59C51AEB}" dt="2022-07-07T19:15:09.057" v="274" actId="1076"/>
          <ac:spMkLst>
            <pc:docMk/>
            <pc:sldMk cId="0" sldId="284"/>
            <ac:spMk id="6" creationId="{FDCE2620-69B5-00B0-5A25-67BAEC04D0EE}"/>
          </ac:spMkLst>
        </pc:spChg>
      </pc:sldChg>
      <pc:sldChg chg="ord">
        <pc:chgData name="Tobin Magle" userId="S::ctm6768@ads.northwestern.edu::42da060b-ddc7-42dc-a7e8-253cdb78acd4" providerId="AD" clId="Web-{D1DBAD0B-6136-AF98-37A2-97BF59C51AEB}" dt="2022-07-07T20:04:05.572" v="1740"/>
        <pc:sldMkLst>
          <pc:docMk/>
          <pc:sldMk cId="268583347" sldId="291"/>
        </pc:sldMkLst>
      </pc:sldChg>
      <pc:sldChg chg="ord">
        <pc:chgData name="Tobin Magle" userId="S::ctm6768@ads.northwestern.edu::42da060b-ddc7-42dc-a7e8-253cdb78acd4" providerId="AD" clId="Web-{D1DBAD0B-6136-AF98-37A2-97BF59C51AEB}" dt="2022-07-07T20:04:05.572" v="1739"/>
        <pc:sldMkLst>
          <pc:docMk/>
          <pc:sldMk cId="2646625583" sldId="294"/>
        </pc:sldMkLst>
      </pc:sldChg>
      <pc:sldChg chg="ord">
        <pc:chgData name="Tobin Magle" userId="S::ctm6768@ads.northwestern.edu::42da060b-ddc7-42dc-a7e8-253cdb78acd4" providerId="AD" clId="Web-{D1DBAD0B-6136-AF98-37A2-97BF59C51AEB}" dt="2022-07-07T20:04:05.572" v="1741"/>
        <pc:sldMkLst>
          <pc:docMk/>
          <pc:sldMk cId="633362076" sldId="295"/>
        </pc:sldMkLst>
      </pc:sldChg>
      <pc:sldChg chg="ord">
        <pc:chgData name="Tobin Magle" userId="S::ctm6768@ads.northwestern.edu::42da060b-ddc7-42dc-a7e8-253cdb78acd4" providerId="AD" clId="Web-{D1DBAD0B-6136-AF98-37A2-97BF59C51AEB}" dt="2022-07-07T20:04:05.572" v="1738"/>
        <pc:sldMkLst>
          <pc:docMk/>
          <pc:sldMk cId="3054169064" sldId="296"/>
        </pc:sldMkLst>
      </pc:sldChg>
      <pc:sldChg chg="modSp">
        <pc:chgData name="Tobin Magle" userId="S::ctm6768@ads.northwestern.edu::42da060b-ddc7-42dc-a7e8-253cdb78acd4" providerId="AD" clId="Web-{D1DBAD0B-6136-AF98-37A2-97BF59C51AEB}" dt="2022-07-07T20:05:12.118" v="1756" actId="20577"/>
        <pc:sldMkLst>
          <pc:docMk/>
          <pc:sldMk cId="3812520346" sldId="301"/>
        </pc:sldMkLst>
        <pc:spChg chg="mod">
          <ac:chgData name="Tobin Magle" userId="S::ctm6768@ads.northwestern.edu::42da060b-ddc7-42dc-a7e8-253cdb78acd4" providerId="AD" clId="Web-{D1DBAD0B-6136-AF98-37A2-97BF59C51AEB}" dt="2022-07-07T20:05:12.118" v="1756" actId="20577"/>
          <ac:spMkLst>
            <pc:docMk/>
            <pc:sldMk cId="3812520346" sldId="301"/>
            <ac:spMk id="235" creationId="{00000000-0000-0000-0000-000000000000}"/>
          </ac:spMkLst>
        </pc:spChg>
      </pc:sldChg>
      <pc:sldChg chg="modSp">
        <pc:chgData name="Tobin Magle" userId="S::ctm6768@ads.northwestern.edu::42da060b-ddc7-42dc-a7e8-253cdb78acd4" providerId="AD" clId="Web-{D1DBAD0B-6136-AF98-37A2-97BF59C51AEB}" dt="2022-07-07T20:05:03.759" v="1755" actId="20577"/>
        <pc:sldMkLst>
          <pc:docMk/>
          <pc:sldMk cId="667365481" sldId="303"/>
        </pc:sldMkLst>
        <pc:spChg chg="mod">
          <ac:chgData name="Tobin Magle" userId="S::ctm6768@ads.northwestern.edu::42da060b-ddc7-42dc-a7e8-253cdb78acd4" providerId="AD" clId="Web-{D1DBAD0B-6136-AF98-37A2-97BF59C51AEB}" dt="2022-07-07T20:05:03.759" v="1755" actId="20577"/>
          <ac:spMkLst>
            <pc:docMk/>
            <pc:sldMk cId="667365481" sldId="303"/>
            <ac:spMk id="235" creationId="{00000000-0000-0000-0000-000000000000}"/>
          </ac:spMkLst>
        </pc:spChg>
      </pc:sldChg>
      <pc:sldChg chg="addSp delSp modSp">
        <pc:chgData name="Tobin Magle" userId="S::ctm6768@ads.northwestern.edu::42da060b-ddc7-42dc-a7e8-253cdb78acd4" providerId="AD" clId="Web-{D1DBAD0B-6136-AF98-37A2-97BF59C51AEB}" dt="2022-07-07T20:04:50.884" v="1753" actId="20577"/>
        <pc:sldMkLst>
          <pc:docMk/>
          <pc:sldMk cId="4088258312" sldId="308"/>
        </pc:sldMkLst>
        <pc:spChg chg="add del mod">
          <ac:chgData name="Tobin Magle" userId="S::ctm6768@ads.northwestern.edu::42da060b-ddc7-42dc-a7e8-253cdb78acd4" providerId="AD" clId="Web-{D1DBAD0B-6136-AF98-37A2-97BF59C51AEB}" dt="2022-07-07T20:04:12.197" v="1743"/>
          <ac:spMkLst>
            <pc:docMk/>
            <pc:sldMk cId="4088258312" sldId="308"/>
            <ac:spMk id="3" creationId="{0ED614F3-B185-4530-6869-16035179E9B2}"/>
          </ac:spMkLst>
        </pc:spChg>
        <pc:spChg chg="add del mod">
          <ac:chgData name="Tobin Magle" userId="S::ctm6768@ads.northwestern.edu::42da060b-ddc7-42dc-a7e8-253cdb78acd4" providerId="AD" clId="Web-{D1DBAD0B-6136-AF98-37A2-97BF59C51AEB}" dt="2022-07-07T20:04:50.884" v="1753" actId="20577"/>
          <ac:spMkLst>
            <pc:docMk/>
            <pc:sldMk cId="4088258312" sldId="308"/>
            <ac:spMk id="235" creationId="{00000000-0000-0000-0000-000000000000}"/>
          </ac:spMkLst>
        </pc:spChg>
      </pc:sldChg>
      <pc:sldChg chg="modSp">
        <pc:chgData name="Tobin Magle" userId="S::ctm6768@ads.northwestern.edu::42da060b-ddc7-42dc-a7e8-253cdb78acd4" providerId="AD" clId="Web-{D1DBAD0B-6136-AF98-37A2-97BF59C51AEB}" dt="2022-07-07T20:04:54.259" v="1754" actId="20577"/>
        <pc:sldMkLst>
          <pc:docMk/>
          <pc:sldMk cId="2380312713" sldId="310"/>
        </pc:sldMkLst>
        <pc:spChg chg="mod">
          <ac:chgData name="Tobin Magle" userId="S::ctm6768@ads.northwestern.edu::42da060b-ddc7-42dc-a7e8-253cdb78acd4" providerId="AD" clId="Web-{D1DBAD0B-6136-AF98-37A2-97BF59C51AEB}" dt="2022-07-07T20:04:54.259" v="1754" actId="20577"/>
          <ac:spMkLst>
            <pc:docMk/>
            <pc:sldMk cId="2380312713" sldId="310"/>
            <ac:spMk id="235" creationId="{00000000-0000-0000-0000-000000000000}"/>
          </ac:spMkLst>
        </pc:spChg>
      </pc:sldChg>
      <pc:sldChg chg="addSp delSp modSp">
        <pc:chgData name="Tobin Magle" userId="S::ctm6768@ads.northwestern.edu::42da060b-ddc7-42dc-a7e8-253cdb78acd4" providerId="AD" clId="Web-{D1DBAD0B-6136-AF98-37A2-97BF59C51AEB}" dt="2022-07-07T19:50:36.798" v="1154" actId="20577"/>
        <pc:sldMkLst>
          <pc:docMk/>
          <pc:sldMk cId="1622285998" sldId="311"/>
        </pc:sldMkLst>
        <pc:spChg chg="mod">
          <ac:chgData name="Tobin Magle" userId="S::ctm6768@ads.northwestern.edu::42da060b-ddc7-42dc-a7e8-253cdb78acd4" providerId="AD" clId="Web-{D1DBAD0B-6136-AF98-37A2-97BF59C51AEB}" dt="2022-07-07T19:50:36.798" v="1154" actId="20577"/>
          <ac:spMkLst>
            <pc:docMk/>
            <pc:sldMk cId="1622285998" sldId="311"/>
            <ac:spMk id="3" creationId="{BDD2D94B-6124-F262-AC3E-C514D14731A1}"/>
          </ac:spMkLst>
        </pc:spChg>
        <pc:spChg chg="del">
          <ac:chgData name="Tobin Magle" userId="S::ctm6768@ads.northwestern.edu::42da060b-ddc7-42dc-a7e8-253cdb78acd4" providerId="AD" clId="Web-{D1DBAD0B-6136-AF98-37A2-97BF59C51AEB}" dt="2022-07-07T19:16:34.197" v="278"/>
          <ac:spMkLst>
            <pc:docMk/>
            <pc:sldMk cId="1622285998" sldId="311"/>
            <ac:spMk id="4" creationId="{8F961677-2DFF-858D-787F-9FCBD142D4B0}"/>
          </ac:spMkLst>
        </pc:spChg>
        <pc:spChg chg="add del mod">
          <ac:chgData name="Tobin Magle" userId="S::ctm6768@ads.northwestern.edu::42da060b-ddc7-42dc-a7e8-253cdb78acd4" providerId="AD" clId="Web-{D1DBAD0B-6136-AF98-37A2-97BF59C51AEB}" dt="2022-07-07T19:19:33.071" v="366"/>
          <ac:spMkLst>
            <pc:docMk/>
            <pc:sldMk cId="1622285998" sldId="311"/>
            <ac:spMk id="8" creationId="{A6CBA290-2A05-9037-D5A9-0F52B68AE7E9}"/>
          </ac:spMkLst>
        </pc:spChg>
        <pc:spChg chg="add del mod">
          <ac:chgData name="Tobin Magle" userId="S::ctm6768@ads.northwestern.edu::42da060b-ddc7-42dc-a7e8-253cdb78acd4" providerId="AD" clId="Web-{D1DBAD0B-6136-AF98-37A2-97BF59C51AEB}" dt="2022-07-07T19:44:23.471" v="1035"/>
          <ac:spMkLst>
            <pc:docMk/>
            <pc:sldMk cId="1622285998" sldId="311"/>
            <ac:spMk id="10" creationId="{1CA509DA-C8B3-C5F9-34AD-A327401FBF9F}"/>
          </ac:spMkLst>
        </pc:spChg>
        <pc:spChg chg="add del">
          <ac:chgData name="Tobin Magle" userId="S::ctm6768@ads.northwestern.edu::42da060b-ddc7-42dc-a7e8-253cdb78acd4" providerId="AD" clId="Web-{D1DBAD0B-6136-AF98-37A2-97BF59C51AEB}" dt="2022-07-07T19:48:08.814" v="1132"/>
          <ac:spMkLst>
            <pc:docMk/>
            <pc:sldMk cId="1622285998" sldId="311"/>
            <ac:spMk id="14" creationId="{B7ADFB3B-AD6E-36FB-6533-6D64C0F26C53}"/>
          </ac:spMkLst>
        </pc:spChg>
        <pc:spChg chg="add del">
          <ac:chgData name="Tobin Magle" userId="S::ctm6768@ads.northwestern.edu::42da060b-ddc7-42dc-a7e8-253cdb78acd4" providerId="AD" clId="Web-{D1DBAD0B-6136-AF98-37A2-97BF59C51AEB}" dt="2022-07-07T19:48:08.814" v="1131"/>
          <ac:spMkLst>
            <pc:docMk/>
            <pc:sldMk cId="1622285998" sldId="311"/>
            <ac:spMk id="16" creationId="{DF301FCD-B65B-787B-2494-56F9A2517C78}"/>
          </ac:spMkLst>
        </pc:spChg>
        <pc:spChg chg="add del">
          <ac:chgData name="Tobin Magle" userId="S::ctm6768@ads.northwestern.edu::42da060b-ddc7-42dc-a7e8-253cdb78acd4" providerId="AD" clId="Web-{D1DBAD0B-6136-AF98-37A2-97BF59C51AEB}" dt="2022-07-07T19:48:08.814" v="1130"/>
          <ac:spMkLst>
            <pc:docMk/>
            <pc:sldMk cId="1622285998" sldId="311"/>
            <ac:spMk id="18" creationId="{BBCF267A-8A00-B155-15EF-B7E631F1F146}"/>
          </ac:spMkLst>
        </pc:spChg>
        <pc:spChg chg="add del">
          <ac:chgData name="Tobin Magle" userId="S::ctm6768@ads.northwestern.edu::42da060b-ddc7-42dc-a7e8-253cdb78acd4" providerId="AD" clId="Web-{D1DBAD0B-6136-AF98-37A2-97BF59C51AEB}" dt="2022-07-07T19:48:08.814" v="1129"/>
          <ac:spMkLst>
            <pc:docMk/>
            <pc:sldMk cId="1622285998" sldId="311"/>
            <ac:spMk id="20" creationId="{D06DA4F8-5A76-D0AE-CA9A-86410349948F}"/>
          </ac:spMkLst>
        </pc:spChg>
        <pc:spChg chg="add del">
          <ac:chgData name="Tobin Magle" userId="S::ctm6768@ads.northwestern.edu::42da060b-ddc7-42dc-a7e8-253cdb78acd4" providerId="AD" clId="Web-{D1DBAD0B-6136-AF98-37A2-97BF59C51AEB}" dt="2022-07-07T19:48:08.814" v="1128"/>
          <ac:spMkLst>
            <pc:docMk/>
            <pc:sldMk cId="1622285998" sldId="311"/>
            <ac:spMk id="22" creationId="{F59DAF5D-551F-6305-039F-70886B1CB253}"/>
          </ac:spMkLst>
        </pc:spChg>
        <pc:spChg chg="add del">
          <ac:chgData name="Tobin Magle" userId="S::ctm6768@ads.northwestern.edu::42da060b-ddc7-42dc-a7e8-253cdb78acd4" providerId="AD" clId="Web-{D1DBAD0B-6136-AF98-37A2-97BF59C51AEB}" dt="2022-07-07T19:48:08.814" v="1127"/>
          <ac:spMkLst>
            <pc:docMk/>
            <pc:sldMk cId="1622285998" sldId="311"/>
            <ac:spMk id="24" creationId="{823A3596-B54C-1952-AE33-0F2EC6FAF2EB}"/>
          </ac:spMkLst>
        </pc:spChg>
        <pc:spChg chg="add">
          <ac:chgData name="Tobin Magle" userId="S::ctm6768@ads.northwestern.edu::42da060b-ddc7-42dc-a7e8-253cdb78acd4" providerId="AD" clId="Web-{D1DBAD0B-6136-AF98-37A2-97BF59C51AEB}" dt="2022-07-07T19:44:25.112" v="1043"/>
          <ac:spMkLst>
            <pc:docMk/>
            <pc:sldMk cId="1622285998" sldId="311"/>
            <ac:spMk id="26" creationId="{5D278484-57C7-9FF4-C0F4-D4BDEF843A31}"/>
          </ac:spMkLst>
        </pc:spChg>
        <pc:spChg chg="add">
          <ac:chgData name="Tobin Magle" userId="S::ctm6768@ads.northwestern.edu::42da060b-ddc7-42dc-a7e8-253cdb78acd4" providerId="AD" clId="Web-{D1DBAD0B-6136-AF98-37A2-97BF59C51AEB}" dt="2022-07-07T19:44:25.143" v="1044"/>
          <ac:spMkLst>
            <pc:docMk/>
            <pc:sldMk cId="1622285998" sldId="311"/>
            <ac:spMk id="28" creationId="{26DE98FD-4D91-7281-5EAF-0250CC3809DF}"/>
          </ac:spMkLst>
        </pc:spChg>
        <pc:spChg chg="add">
          <ac:chgData name="Tobin Magle" userId="S::ctm6768@ads.northwestern.edu::42da060b-ddc7-42dc-a7e8-253cdb78acd4" providerId="AD" clId="Web-{D1DBAD0B-6136-AF98-37A2-97BF59C51AEB}" dt="2022-07-07T19:44:25.174" v="1045"/>
          <ac:spMkLst>
            <pc:docMk/>
            <pc:sldMk cId="1622285998" sldId="311"/>
            <ac:spMk id="30" creationId="{8D6D106F-6D34-883C-6753-5920315E8EE9}"/>
          </ac:spMkLst>
        </pc:spChg>
        <pc:spChg chg="add">
          <ac:chgData name="Tobin Magle" userId="S::ctm6768@ads.northwestern.edu::42da060b-ddc7-42dc-a7e8-253cdb78acd4" providerId="AD" clId="Web-{D1DBAD0B-6136-AF98-37A2-97BF59C51AEB}" dt="2022-07-07T19:44:25.205" v="1046"/>
          <ac:spMkLst>
            <pc:docMk/>
            <pc:sldMk cId="1622285998" sldId="311"/>
            <ac:spMk id="32" creationId="{E09880EF-488A-2C8C-6A15-EDC9B48B9CE5}"/>
          </ac:spMkLst>
        </pc:spChg>
        <pc:spChg chg="add mod">
          <ac:chgData name="Tobin Magle" userId="S::ctm6768@ads.northwestern.edu::42da060b-ddc7-42dc-a7e8-253cdb78acd4" providerId="AD" clId="Web-{D1DBAD0B-6136-AF98-37A2-97BF59C51AEB}" dt="2022-07-07T19:48:22.220" v="1135"/>
          <ac:spMkLst>
            <pc:docMk/>
            <pc:sldMk cId="1622285998" sldId="311"/>
            <ac:spMk id="33" creationId="{35F9BCF0-4062-CC6C-1634-AA836CCB3264}"/>
          </ac:spMkLst>
        </pc:spChg>
        <pc:spChg chg="add mod">
          <ac:chgData name="Tobin Magle" userId="S::ctm6768@ads.northwestern.edu::42da060b-ddc7-42dc-a7e8-253cdb78acd4" providerId="AD" clId="Web-{D1DBAD0B-6136-AF98-37A2-97BF59C51AEB}" dt="2022-07-07T19:48:42.407" v="1137" actId="1076"/>
          <ac:spMkLst>
            <pc:docMk/>
            <pc:sldMk cId="1622285998" sldId="311"/>
            <ac:spMk id="34" creationId="{A603F015-8665-EA76-B292-59699CEB53BB}"/>
          </ac:spMkLst>
        </pc:spChg>
        <pc:graphicFrameChg chg="add">
          <ac:chgData name="Tobin Magle" userId="S::ctm6768@ads.northwestern.edu::42da060b-ddc7-42dc-a7e8-253cdb78acd4" providerId="AD" clId="Web-{D1DBAD0B-6136-AF98-37A2-97BF59C51AEB}" dt="2022-07-07T19:44:24.893" v="1036"/>
          <ac:graphicFrameMkLst>
            <pc:docMk/>
            <pc:sldMk cId="1622285998" sldId="311"/>
            <ac:graphicFrameMk id="12" creationId="{0EFF24F0-C094-6475-9CA6-CF8F04E0721B}"/>
          </ac:graphicFrameMkLst>
        </pc:graphicFrameChg>
        <pc:picChg chg="add del mod">
          <ac:chgData name="Tobin Magle" userId="S::ctm6768@ads.northwestern.edu::42da060b-ddc7-42dc-a7e8-253cdb78acd4" providerId="AD" clId="Web-{D1DBAD0B-6136-AF98-37A2-97BF59C51AEB}" dt="2022-07-07T19:19:33.853" v="367"/>
          <ac:picMkLst>
            <pc:docMk/>
            <pc:sldMk cId="1622285998" sldId="311"/>
            <ac:picMk id="6" creationId="{0C046402-827E-25FC-0CE5-072453DEB018}"/>
          </ac:picMkLst>
        </pc:picChg>
      </pc:sldChg>
      <pc:sldChg chg="modSp">
        <pc:chgData name="Tobin Magle" userId="S::ctm6768@ads.northwestern.edu::42da060b-ddc7-42dc-a7e8-253cdb78acd4" providerId="AD" clId="Web-{D1DBAD0B-6136-AF98-37A2-97BF59C51AEB}" dt="2022-07-07T19:50:11.204" v="1147" actId="20577"/>
        <pc:sldMkLst>
          <pc:docMk/>
          <pc:sldMk cId="3516975431" sldId="314"/>
        </pc:sldMkLst>
        <pc:spChg chg="mod">
          <ac:chgData name="Tobin Magle" userId="S::ctm6768@ads.northwestern.edu::42da060b-ddc7-42dc-a7e8-253cdb78acd4" providerId="AD" clId="Web-{D1DBAD0B-6136-AF98-37A2-97BF59C51AEB}" dt="2022-07-07T19:50:11.204" v="1147" actId="20577"/>
          <ac:spMkLst>
            <pc:docMk/>
            <pc:sldMk cId="3516975431" sldId="314"/>
            <ac:spMk id="200" creationId="{00000000-0000-0000-0000-000000000000}"/>
          </ac:spMkLst>
        </pc:spChg>
      </pc:sldChg>
      <pc:sldChg chg="modSp">
        <pc:chgData name="Tobin Magle" userId="S::ctm6768@ads.northwestern.edu::42da060b-ddc7-42dc-a7e8-253cdb78acd4" providerId="AD" clId="Web-{D1DBAD0B-6136-AF98-37A2-97BF59C51AEB}" dt="2022-07-07T19:50:03.251" v="1145" actId="20577"/>
        <pc:sldMkLst>
          <pc:docMk/>
          <pc:sldMk cId="1446857811" sldId="315"/>
        </pc:sldMkLst>
        <pc:spChg chg="mod">
          <ac:chgData name="Tobin Magle" userId="S::ctm6768@ads.northwestern.edu::42da060b-ddc7-42dc-a7e8-253cdb78acd4" providerId="AD" clId="Web-{D1DBAD0B-6136-AF98-37A2-97BF59C51AEB}" dt="2022-07-07T19:50:03.251" v="1145" actId="20577"/>
          <ac:spMkLst>
            <pc:docMk/>
            <pc:sldMk cId="1446857811" sldId="315"/>
            <ac:spMk id="200" creationId="{00000000-0000-0000-0000-000000000000}"/>
          </ac:spMkLst>
        </pc:spChg>
        <pc:graphicFrameChg chg="mod modGraphic">
          <ac:chgData name="Tobin Magle" userId="S::ctm6768@ads.northwestern.edu::42da060b-ddc7-42dc-a7e8-253cdb78acd4" providerId="AD" clId="Web-{D1DBAD0B-6136-AF98-37A2-97BF59C51AEB}" dt="2022-07-07T19:09:28.902" v="199"/>
          <ac:graphicFrameMkLst>
            <pc:docMk/>
            <pc:sldMk cId="1446857811" sldId="315"/>
            <ac:graphicFrameMk id="5" creationId="{61823A82-7F6A-3D56-4C24-830289A4B782}"/>
          </ac:graphicFrameMkLst>
        </pc:graphicFrameChg>
      </pc:sldChg>
      <pc:sldChg chg="addSp delSp modSp">
        <pc:chgData name="Tobin Magle" userId="S::ctm6768@ads.northwestern.edu::42da060b-ddc7-42dc-a7e8-253cdb78acd4" providerId="AD" clId="Web-{D1DBAD0B-6136-AF98-37A2-97BF59C51AEB}" dt="2022-07-07T19:49:56.298" v="1142" actId="20577"/>
        <pc:sldMkLst>
          <pc:docMk/>
          <pc:sldMk cId="3339756653" sldId="316"/>
        </pc:sldMkLst>
        <pc:spChg chg="add del mod">
          <ac:chgData name="Tobin Magle" userId="S::ctm6768@ads.northwestern.edu::42da060b-ddc7-42dc-a7e8-253cdb78acd4" providerId="AD" clId="Web-{D1DBAD0B-6136-AF98-37A2-97BF59C51AEB}" dt="2022-07-07T19:10:13.761" v="204"/>
          <ac:spMkLst>
            <pc:docMk/>
            <pc:sldMk cId="3339756653" sldId="316"/>
            <ac:spMk id="3" creationId="{CBF1DED1-5D3F-186A-7B0C-A76FC4A72E4E}"/>
          </ac:spMkLst>
        </pc:spChg>
        <pc:spChg chg="add mod">
          <ac:chgData name="Tobin Magle" userId="S::ctm6768@ads.northwestern.edu::42da060b-ddc7-42dc-a7e8-253cdb78acd4" providerId="AD" clId="Web-{D1DBAD0B-6136-AF98-37A2-97BF59C51AEB}" dt="2022-07-07T19:10:51.542" v="212" actId="1076"/>
          <ac:spMkLst>
            <pc:docMk/>
            <pc:sldMk cId="3339756653" sldId="316"/>
            <ac:spMk id="6" creationId="{86B675C4-5F78-E783-31A7-C6E13C7460D2}"/>
          </ac:spMkLst>
        </pc:spChg>
        <pc:spChg chg="add mod">
          <ac:chgData name="Tobin Magle" userId="S::ctm6768@ads.northwestern.edu::42da060b-ddc7-42dc-a7e8-253cdb78acd4" providerId="AD" clId="Web-{D1DBAD0B-6136-AF98-37A2-97BF59C51AEB}" dt="2022-07-07T19:10:58.027" v="215" actId="20577"/>
          <ac:spMkLst>
            <pc:docMk/>
            <pc:sldMk cId="3339756653" sldId="316"/>
            <ac:spMk id="7" creationId="{35F9A20D-6433-CC68-E755-58A646C35BC0}"/>
          </ac:spMkLst>
        </pc:spChg>
        <pc:spChg chg="add mod">
          <ac:chgData name="Tobin Magle" userId="S::ctm6768@ads.northwestern.edu::42da060b-ddc7-42dc-a7e8-253cdb78acd4" providerId="AD" clId="Web-{D1DBAD0B-6136-AF98-37A2-97BF59C51AEB}" dt="2022-07-07T19:11:10.995" v="222" actId="20577"/>
          <ac:spMkLst>
            <pc:docMk/>
            <pc:sldMk cId="3339756653" sldId="316"/>
            <ac:spMk id="8" creationId="{45E4FDFB-3CEF-7912-DD1C-56FECA9FDA50}"/>
          </ac:spMkLst>
        </pc:spChg>
        <pc:spChg chg="add mod">
          <ac:chgData name="Tobin Magle" userId="S::ctm6768@ads.northwestern.edu::42da060b-ddc7-42dc-a7e8-253cdb78acd4" providerId="AD" clId="Web-{D1DBAD0B-6136-AF98-37A2-97BF59C51AEB}" dt="2022-07-07T19:11:14.370" v="223" actId="20577"/>
          <ac:spMkLst>
            <pc:docMk/>
            <pc:sldMk cId="3339756653" sldId="316"/>
            <ac:spMk id="9" creationId="{21E89537-5FFF-7576-D3D8-8F0D98B394AA}"/>
          </ac:spMkLst>
        </pc:spChg>
        <pc:spChg chg="add mod">
          <ac:chgData name="Tobin Magle" userId="S::ctm6768@ads.northwestern.edu::42da060b-ddc7-42dc-a7e8-253cdb78acd4" providerId="AD" clId="Web-{D1DBAD0B-6136-AF98-37A2-97BF59C51AEB}" dt="2022-07-07T19:11:17.183" v="224" actId="20577"/>
          <ac:spMkLst>
            <pc:docMk/>
            <pc:sldMk cId="3339756653" sldId="316"/>
            <ac:spMk id="10" creationId="{618C5121-E694-31E1-8578-516DB78650E5}"/>
          </ac:spMkLst>
        </pc:spChg>
        <pc:spChg chg="add mod">
          <ac:chgData name="Tobin Magle" userId="S::ctm6768@ads.northwestern.edu::42da060b-ddc7-42dc-a7e8-253cdb78acd4" providerId="AD" clId="Web-{D1DBAD0B-6136-AF98-37A2-97BF59C51AEB}" dt="2022-07-07T19:11:23.933" v="227" actId="20577"/>
          <ac:spMkLst>
            <pc:docMk/>
            <pc:sldMk cId="3339756653" sldId="316"/>
            <ac:spMk id="11" creationId="{3CD6506B-4185-AC02-C7BB-D62599FC18FE}"/>
          </ac:spMkLst>
        </pc:spChg>
        <pc:spChg chg="mod">
          <ac:chgData name="Tobin Magle" userId="S::ctm6768@ads.northwestern.edu::42da060b-ddc7-42dc-a7e8-253cdb78acd4" providerId="AD" clId="Web-{D1DBAD0B-6136-AF98-37A2-97BF59C51AEB}" dt="2022-07-07T19:49:56.298" v="1142" actId="20577"/>
          <ac:spMkLst>
            <pc:docMk/>
            <pc:sldMk cId="3339756653" sldId="316"/>
            <ac:spMk id="200" creationId="{00000000-0000-0000-0000-000000000000}"/>
          </ac:spMkLst>
        </pc:spChg>
        <pc:graphicFrameChg chg="add mod">
          <ac:chgData name="Tobin Magle" userId="S::ctm6768@ads.northwestern.edu::42da060b-ddc7-42dc-a7e8-253cdb78acd4" providerId="AD" clId="Web-{D1DBAD0B-6136-AF98-37A2-97BF59C51AEB}" dt="2022-07-07T19:10:32.589" v="206" actId="1076"/>
          <ac:graphicFrameMkLst>
            <pc:docMk/>
            <pc:sldMk cId="3339756653" sldId="316"/>
            <ac:graphicFrameMk id="5" creationId="{6D5E068F-8C9C-6156-2ECC-548A71B76B54}"/>
          </ac:graphicFrameMkLst>
        </pc:graphicFrameChg>
        <pc:picChg chg="del">
          <ac:chgData name="Tobin Magle" userId="S::ctm6768@ads.northwestern.edu::42da060b-ddc7-42dc-a7e8-253cdb78acd4" providerId="AD" clId="Web-{D1DBAD0B-6136-AF98-37A2-97BF59C51AEB}" dt="2022-07-07T19:09:42.496" v="200"/>
          <ac:picMkLst>
            <pc:docMk/>
            <pc:sldMk cId="3339756653" sldId="316"/>
            <ac:picMk id="201" creationId="{00000000-0000-0000-0000-000000000000}"/>
          </ac:picMkLst>
        </pc:picChg>
      </pc:sldChg>
      <pc:sldChg chg="addSp delSp modSp">
        <pc:chgData name="Tobin Magle" userId="S::ctm6768@ads.northwestern.edu::42da060b-ddc7-42dc-a7e8-253cdb78acd4" providerId="AD" clId="Web-{D1DBAD0B-6136-AF98-37A2-97BF59C51AEB}" dt="2022-07-07T19:49:49.220" v="1139" actId="20577"/>
        <pc:sldMkLst>
          <pc:docMk/>
          <pc:sldMk cId="206209621" sldId="317"/>
        </pc:sldMkLst>
        <pc:spChg chg="add del mod">
          <ac:chgData name="Tobin Magle" userId="S::ctm6768@ads.northwestern.edu::42da060b-ddc7-42dc-a7e8-253cdb78acd4" providerId="AD" clId="Web-{D1DBAD0B-6136-AF98-37A2-97BF59C51AEB}" dt="2022-07-07T19:11:40.808" v="229"/>
          <ac:spMkLst>
            <pc:docMk/>
            <pc:sldMk cId="206209621" sldId="317"/>
            <ac:spMk id="3" creationId="{BFB446ED-2FAC-02AF-2735-E03F9F635401}"/>
          </ac:spMkLst>
        </pc:spChg>
        <pc:spChg chg="add">
          <ac:chgData name="Tobin Magle" userId="S::ctm6768@ads.northwestern.edu::42da060b-ddc7-42dc-a7e8-253cdb78acd4" providerId="AD" clId="Web-{D1DBAD0B-6136-AF98-37A2-97BF59C51AEB}" dt="2022-07-07T19:11:42.542" v="231"/>
          <ac:spMkLst>
            <pc:docMk/>
            <pc:sldMk cId="206209621" sldId="317"/>
            <ac:spMk id="7" creationId="{77A7A144-9440-0300-1653-1E14A24FA905}"/>
          </ac:spMkLst>
        </pc:spChg>
        <pc:spChg chg="add">
          <ac:chgData name="Tobin Magle" userId="S::ctm6768@ads.northwestern.edu::42da060b-ddc7-42dc-a7e8-253cdb78acd4" providerId="AD" clId="Web-{D1DBAD0B-6136-AF98-37A2-97BF59C51AEB}" dt="2022-07-07T19:11:42.573" v="232"/>
          <ac:spMkLst>
            <pc:docMk/>
            <pc:sldMk cId="206209621" sldId="317"/>
            <ac:spMk id="9" creationId="{9B5D363B-0A7B-FCA6-AF06-EC2BECBB8C6F}"/>
          </ac:spMkLst>
        </pc:spChg>
        <pc:spChg chg="add">
          <ac:chgData name="Tobin Magle" userId="S::ctm6768@ads.northwestern.edu::42da060b-ddc7-42dc-a7e8-253cdb78acd4" providerId="AD" clId="Web-{D1DBAD0B-6136-AF98-37A2-97BF59C51AEB}" dt="2022-07-07T19:11:42.605" v="233"/>
          <ac:spMkLst>
            <pc:docMk/>
            <pc:sldMk cId="206209621" sldId="317"/>
            <ac:spMk id="11" creationId="{1B4FF6B2-963B-2CBD-2375-9E20EE990FF5}"/>
          </ac:spMkLst>
        </pc:spChg>
        <pc:spChg chg="add">
          <ac:chgData name="Tobin Magle" userId="S::ctm6768@ads.northwestern.edu::42da060b-ddc7-42dc-a7e8-253cdb78acd4" providerId="AD" clId="Web-{D1DBAD0B-6136-AF98-37A2-97BF59C51AEB}" dt="2022-07-07T19:11:42.651" v="234"/>
          <ac:spMkLst>
            <pc:docMk/>
            <pc:sldMk cId="206209621" sldId="317"/>
            <ac:spMk id="13" creationId="{66718C0A-236A-7720-99FD-FC370AE7BD91}"/>
          </ac:spMkLst>
        </pc:spChg>
        <pc:spChg chg="add">
          <ac:chgData name="Tobin Magle" userId="S::ctm6768@ads.northwestern.edu::42da060b-ddc7-42dc-a7e8-253cdb78acd4" providerId="AD" clId="Web-{D1DBAD0B-6136-AF98-37A2-97BF59C51AEB}" dt="2022-07-07T19:11:42.683" v="235"/>
          <ac:spMkLst>
            <pc:docMk/>
            <pc:sldMk cId="206209621" sldId="317"/>
            <ac:spMk id="15" creationId="{6A4CB9F8-0688-D331-EF61-F25A11722DB2}"/>
          </ac:spMkLst>
        </pc:spChg>
        <pc:spChg chg="add">
          <ac:chgData name="Tobin Magle" userId="S::ctm6768@ads.northwestern.edu::42da060b-ddc7-42dc-a7e8-253cdb78acd4" providerId="AD" clId="Web-{D1DBAD0B-6136-AF98-37A2-97BF59C51AEB}" dt="2022-07-07T19:11:42.730" v="236"/>
          <ac:spMkLst>
            <pc:docMk/>
            <pc:sldMk cId="206209621" sldId="317"/>
            <ac:spMk id="17" creationId="{20DC4717-5001-B3A3-282F-72B44CF504D4}"/>
          </ac:spMkLst>
        </pc:spChg>
        <pc:spChg chg="add mod">
          <ac:chgData name="Tobin Magle" userId="S::ctm6768@ads.northwestern.edu::42da060b-ddc7-42dc-a7e8-253cdb78acd4" providerId="AD" clId="Web-{D1DBAD0B-6136-AF98-37A2-97BF59C51AEB}" dt="2022-07-07T19:11:56.995" v="243" actId="20577"/>
          <ac:spMkLst>
            <pc:docMk/>
            <pc:sldMk cId="206209621" sldId="317"/>
            <ac:spMk id="18" creationId="{92C10862-13AD-5845-3013-A6DF7473C08F}"/>
          </ac:spMkLst>
        </pc:spChg>
        <pc:spChg chg="add mod">
          <ac:chgData name="Tobin Magle" userId="S::ctm6768@ads.northwestern.edu::42da060b-ddc7-42dc-a7e8-253cdb78acd4" providerId="AD" clId="Web-{D1DBAD0B-6136-AF98-37A2-97BF59C51AEB}" dt="2022-07-07T19:12:39.636" v="260" actId="20577"/>
          <ac:spMkLst>
            <pc:docMk/>
            <pc:sldMk cId="206209621" sldId="317"/>
            <ac:spMk id="19" creationId="{B5246E1B-749E-50FD-1E13-CA2F7D056A70}"/>
          </ac:spMkLst>
        </pc:spChg>
        <pc:spChg chg="add mod">
          <ac:chgData name="Tobin Magle" userId="S::ctm6768@ads.northwestern.edu::42da060b-ddc7-42dc-a7e8-253cdb78acd4" providerId="AD" clId="Web-{D1DBAD0B-6136-AF98-37A2-97BF59C51AEB}" dt="2022-07-07T19:12:16.026" v="250" actId="20577"/>
          <ac:spMkLst>
            <pc:docMk/>
            <pc:sldMk cId="206209621" sldId="317"/>
            <ac:spMk id="20" creationId="{3E0D1C78-E8BB-A4ED-3B46-EAB25403268D}"/>
          </ac:spMkLst>
        </pc:spChg>
        <pc:spChg chg="add mod">
          <ac:chgData name="Tobin Magle" userId="S::ctm6768@ads.northwestern.edu::42da060b-ddc7-42dc-a7e8-253cdb78acd4" providerId="AD" clId="Web-{D1DBAD0B-6136-AF98-37A2-97BF59C51AEB}" dt="2022-07-07T19:12:33.417" v="259" actId="20577"/>
          <ac:spMkLst>
            <pc:docMk/>
            <pc:sldMk cId="206209621" sldId="317"/>
            <ac:spMk id="21" creationId="{4C949023-CA7B-28A7-6095-A3AE62BACDC5}"/>
          </ac:spMkLst>
        </pc:spChg>
        <pc:spChg chg="add del">
          <ac:chgData name="Tobin Magle" userId="S::ctm6768@ads.northwestern.edu::42da060b-ddc7-42dc-a7e8-253cdb78acd4" providerId="AD" clId="Web-{D1DBAD0B-6136-AF98-37A2-97BF59C51AEB}" dt="2022-07-07T19:12:28.042" v="255"/>
          <ac:spMkLst>
            <pc:docMk/>
            <pc:sldMk cId="206209621" sldId="317"/>
            <ac:spMk id="22" creationId="{BDB2CCFD-4970-C079-31AC-ACFDCC1E6400}"/>
          </ac:spMkLst>
        </pc:spChg>
        <pc:spChg chg="add del">
          <ac:chgData name="Tobin Magle" userId="S::ctm6768@ads.northwestern.edu::42da060b-ddc7-42dc-a7e8-253cdb78acd4" providerId="AD" clId="Web-{D1DBAD0B-6136-AF98-37A2-97BF59C51AEB}" dt="2022-07-07T19:12:25.932" v="254"/>
          <ac:spMkLst>
            <pc:docMk/>
            <pc:sldMk cId="206209621" sldId="317"/>
            <ac:spMk id="23" creationId="{7B5CF7FE-D866-ED43-9C8D-1800D8CEB470}"/>
          </ac:spMkLst>
        </pc:spChg>
        <pc:spChg chg="mod">
          <ac:chgData name="Tobin Magle" userId="S::ctm6768@ads.northwestern.edu::42da060b-ddc7-42dc-a7e8-253cdb78acd4" providerId="AD" clId="Web-{D1DBAD0B-6136-AF98-37A2-97BF59C51AEB}" dt="2022-07-07T19:49:49.220" v="1139" actId="20577"/>
          <ac:spMkLst>
            <pc:docMk/>
            <pc:sldMk cId="206209621" sldId="317"/>
            <ac:spMk id="200" creationId="{00000000-0000-0000-0000-000000000000}"/>
          </ac:spMkLst>
        </pc:spChg>
        <pc:graphicFrameChg chg="add">
          <ac:chgData name="Tobin Magle" userId="S::ctm6768@ads.northwestern.edu::42da060b-ddc7-42dc-a7e8-253cdb78acd4" providerId="AD" clId="Web-{D1DBAD0B-6136-AF98-37A2-97BF59C51AEB}" dt="2022-07-07T19:11:42.511" v="230"/>
          <ac:graphicFrameMkLst>
            <pc:docMk/>
            <pc:sldMk cId="206209621" sldId="317"/>
            <ac:graphicFrameMk id="5" creationId="{CB7411B0-E120-F870-8E3D-C0546D942DD2}"/>
          </ac:graphicFrameMkLst>
        </pc:graphicFrameChg>
        <pc:picChg chg="del">
          <ac:chgData name="Tobin Magle" userId="S::ctm6768@ads.northwestern.edu::42da060b-ddc7-42dc-a7e8-253cdb78acd4" providerId="AD" clId="Web-{D1DBAD0B-6136-AF98-37A2-97BF59C51AEB}" dt="2022-07-07T19:11:37.089" v="228"/>
          <ac:picMkLst>
            <pc:docMk/>
            <pc:sldMk cId="206209621" sldId="317"/>
            <ac:picMk id="201" creationId="{00000000-0000-0000-0000-000000000000}"/>
          </ac:picMkLst>
        </pc:picChg>
      </pc:sldChg>
      <pc:sldChg chg="modSp add ord replId">
        <pc:chgData name="Tobin Magle" userId="S::ctm6768@ads.northwestern.edu::42da060b-ddc7-42dc-a7e8-253cdb78acd4" providerId="AD" clId="Web-{D1DBAD0B-6136-AF98-37A2-97BF59C51AEB}" dt="2022-07-07T19:16:02.072" v="277" actId="20577"/>
        <pc:sldMkLst>
          <pc:docMk/>
          <pc:sldMk cId="1683606351" sldId="318"/>
        </pc:sldMkLst>
        <pc:spChg chg="mod">
          <ac:chgData name="Tobin Magle" userId="S::ctm6768@ads.northwestern.edu::42da060b-ddc7-42dc-a7e8-253cdb78acd4" providerId="AD" clId="Web-{D1DBAD0B-6136-AF98-37A2-97BF59C51AEB}" dt="2022-07-07T19:16:02.072" v="277" actId="20577"/>
          <ac:spMkLst>
            <pc:docMk/>
            <pc:sldMk cId="1683606351" sldId="318"/>
            <ac:spMk id="235" creationId="{00000000-0000-0000-0000-000000000000}"/>
          </ac:spMkLst>
        </pc:spChg>
      </pc:sldChg>
      <pc:sldChg chg="modSp add replId">
        <pc:chgData name="Tobin Magle" userId="S::ctm6768@ads.northwestern.edu::42da060b-ddc7-42dc-a7e8-253cdb78acd4" providerId="AD" clId="Web-{D1DBAD0B-6136-AF98-37A2-97BF59C51AEB}" dt="2022-07-07T20:02:18.089" v="1727" actId="1076"/>
        <pc:sldMkLst>
          <pc:docMk/>
          <pc:sldMk cId="382343725" sldId="319"/>
        </pc:sldMkLst>
        <pc:spChg chg="mod">
          <ac:chgData name="Tobin Magle" userId="S::ctm6768@ads.northwestern.edu::42da060b-ddc7-42dc-a7e8-253cdb78acd4" providerId="AD" clId="Web-{D1DBAD0B-6136-AF98-37A2-97BF59C51AEB}" dt="2022-07-07T19:58:02.388" v="1469" actId="20577"/>
          <ac:spMkLst>
            <pc:docMk/>
            <pc:sldMk cId="382343725" sldId="319"/>
            <ac:spMk id="220" creationId="{00000000-0000-0000-0000-000000000000}"/>
          </ac:spMkLst>
        </pc:spChg>
        <pc:spChg chg="mod">
          <ac:chgData name="Tobin Magle" userId="S::ctm6768@ads.northwestern.edu::42da060b-ddc7-42dc-a7e8-253cdb78acd4" providerId="AD" clId="Web-{D1DBAD0B-6136-AF98-37A2-97BF59C51AEB}" dt="2022-07-07T20:00:58.714" v="1630" actId="20577"/>
          <ac:spMkLst>
            <pc:docMk/>
            <pc:sldMk cId="382343725" sldId="319"/>
            <ac:spMk id="221" creationId="{00000000-0000-0000-0000-000000000000}"/>
          </ac:spMkLst>
        </pc:spChg>
        <pc:graphicFrameChg chg="mod modGraphic">
          <ac:chgData name="Tobin Magle" userId="S::ctm6768@ads.northwestern.edu::42da060b-ddc7-42dc-a7e8-253cdb78acd4" providerId="AD" clId="Web-{D1DBAD0B-6136-AF98-37A2-97BF59C51AEB}" dt="2022-07-07T20:02:18.089" v="1727" actId="1076"/>
          <ac:graphicFrameMkLst>
            <pc:docMk/>
            <pc:sldMk cId="382343725" sldId="319"/>
            <ac:graphicFrameMk id="3" creationId="{A6F0FBF6-73AE-6D90-CC83-5EAAD57FA6EB}"/>
          </ac:graphicFrameMkLst>
        </pc:graphicFrameChg>
      </pc:sldChg>
      <pc:sldChg chg="modSp add ord replId">
        <pc:chgData name="Tobin Magle" userId="S::ctm6768@ads.northwestern.edu::42da060b-ddc7-42dc-a7e8-253cdb78acd4" providerId="AD" clId="Web-{D1DBAD0B-6136-AF98-37A2-97BF59C51AEB}" dt="2022-07-07T20:06:41.008" v="1773" actId="20577"/>
        <pc:sldMkLst>
          <pc:docMk/>
          <pc:sldMk cId="304352290" sldId="320"/>
        </pc:sldMkLst>
        <pc:spChg chg="mod">
          <ac:chgData name="Tobin Magle" userId="S::ctm6768@ads.northwestern.edu::42da060b-ddc7-42dc-a7e8-253cdb78acd4" providerId="AD" clId="Web-{D1DBAD0B-6136-AF98-37A2-97BF59C51AEB}" dt="2022-07-07T20:06:41.008" v="1773" actId="20577"/>
          <ac:spMkLst>
            <pc:docMk/>
            <pc:sldMk cId="304352290" sldId="320"/>
            <ac:spMk id="235" creationId="{00000000-0000-0000-0000-000000000000}"/>
          </ac:spMkLst>
        </pc:spChg>
      </pc:sldChg>
      <pc:sldChg chg="modSp add replId">
        <pc:chgData name="Tobin Magle" userId="S::ctm6768@ads.northwestern.edu::42da060b-ddc7-42dc-a7e8-253cdb78acd4" providerId="AD" clId="Web-{D1DBAD0B-6136-AF98-37A2-97BF59C51AEB}" dt="2022-07-07T20:08:28.163" v="1776" actId="20577"/>
        <pc:sldMkLst>
          <pc:docMk/>
          <pc:sldMk cId="104350563" sldId="321"/>
        </pc:sldMkLst>
        <pc:spChg chg="mod">
          <ac:chgData name="Tobin Magle" userId="S::ctm6768@ads.northwestern.edu::42da060b-ddc7-42dc-a7e8-253cdb78acd4" providerId="AD" clId="Web-{D1DBAD0B-6136-AF98-37A2-97BF59C51AEB}" dt="2022-07-07T20:08:28.163" v="1776" actId="20577"/>
          <ac:spMkLst>
            <pc:docMk/>
            <pc:sldMk cId="104350563" sldId="321"/>
            <ac:spMk id="235" creationId="{00000000-0000-0000-0000-000000000000}"/>
          </ac:spMkLst>
        </pc:spChg>
      </pc:sldChg>
      <pc:sldChg chg="modSp new del">
        <pc:chgData name="Tobin Magle" userId="S::ctm6768@ads.northwestern.edu::42da060b-ddc7-42dc-a7e8-253cdb78acd4" providerId="AD" clId="Web-{D1DBAD0B-6136-AF98-37A2-97BF59C51AEB}" dt="2022-07-07T20:09:35.944" v="1792"/>
        <pc:sldMkLst>
          <pc:docMk/>
          <pc:sldMk cId="92857356" sldId="322"/>
        </pc:sldMkLst>
        <pc:spChg chg="mod">
          <ac:chgData name="Tobin Magle" userId="S::ctm6768@ads.northwestern.edu::42da060b-ddc7-42dc-a7e8-253cdb78acd4" providerId="AD" clId="Web-{D1DBAD0B-6136-AF98-37A2-97BF59C51AEB}" dt="2022-07-07T20:08:41.726" v="1785" actId="20577"/>
          <ac:spMkLst>
            <pc:docMk/>
            <pc:sldMk cId="92857356" sldId="322"/>
            <ac:spMk id="2" creationId="{04605A66-0891-7EE2-8963-F4D02162D817}"/>
          </ac:spMkLst>
        </pc:spChg>
      </pc:sldChg>
      <pc:sldChg chg="modSp new">
        <pc:chgData name="Tobin Magle" userId="S::ctm6768@ads.northwestern.edu::42da060b-ddc7-42dc-a7e8-253cdb78acd4" providerId="AD" clId="Web-{D1DBAD0B-6136-AF98-37A2-97BF59C51AEB}" dt="2022-07-07T20:14:26.754" v="1831" actId="20577"/>
        <pc:sldMkLst>
          <pc:docMk/>
          <pc:sldMk cId="2693920843" sldId="323"/>
        </pc:sldMkLst>
        <pc:spChg chg="mod">
          <ac:chgData name="Tobin Magle" userId="S::ctm6768@ads.northwestern.edu::42da060b-ddc7-42dc-a7e8-253cdb78acd4" providerId="AD" clId="Web-{D1DBAD0B-6136-AF98-37A2-97BF59C51AEB}" dt="2022-07-07T20:09:34.350" v="1791" actId="20577"/>
          <ac:spMkLst>
            <pc:docMk/>
            <pc:sldMk cId="2693920843" sldId="323"/>
            <ac:spMk id="2" creationId="{6AD8B789-02A8-3D87-F62A-687064C3392A}"/>
          </ac:spMkLst>
        </pc:spChg>
        <pc:spChg chg="mod">
          <ac:chgData name="Tobin Magle" userId="S::ctm6768@ads.northwestern.edu::42da060b-ddc7-42dc-a7e8-253cdb78acd4" providerId="AD" clId="Web-{D1DBAD0B-6136-AF98-37A2-97BF59C51AEB}" dt="2022-07-07T20:14:26.754" v="1831" actId="20577"/>
          <ac:spMkLst>
            <pc:docMk/>
            <pc:sldMk cId="2693920843" sldId="323"/>
            <ac:spMk id="3" creationId="{96B5094D-083D-230E-0DBF-03D6D7A80901}"/>
          </ac:spMkLst>
        </pc:spChg>
      </pc:sldChg>
    </pc:docChg>
  </pc:docChgLst>
  <pc:docChgLst>
    <pc:chgData name="Tobin Magle" userId="S::ctm6768@ads.northwestern.edu::42da060b-ddc7-42dc-a7e8-253cdb78acd4" providerId="AD" clId="Web-{725BBB9F-B5EA-055C-FEC9-A071231B9813}"/>
    <pc:docChg chg="modSld">
      <pc:chgData name="Tobin Magle" userId="S::ctm6768@ads.northwestern.edu::42da060b-ddc7-42dc-a7e8-253cdb78acd4" providerId="AD" clId="Web-{725BBB9F-B5EA-055C-FEC9-A071231B9813}" dt="2022-05-13T19:54:15.544" v="13" actId="20577"/>
      <pc:docMkLst>
        <pc:docMk/>
      </pc:docMkLst>
      <pc:sldChg chg="modSp">
        <pc:chgData name="Tobin Magle" userId="S::ctm6768@ads.northwestern.edu::42da060b-ddc7-42dc-a7e8-253cdb78acd4" providerId="AD" clId="Web-{725BBB9F-B5EA-055C-FEC9-A071231B9813}" dt="2022-05-13T19:54:15.544" v="13" actId="20577"/>
        <pc:sldMkLst>
          <pc:docMk/>
          <pc:sldMk cId="0" sldId="256"/>
        </pc:sldMkLst>
        <pc:spChg chg="mod">
          <ac:chgData name="Tobin Magle" userId="S::ctm6768@ads.northwestern.edu::42da060b-ddc7-42dc-a7e8-253cdb78acd4" providerId="AD" clId="Web-{725BBB9F-B5EA-055C-FEC9-A071231B9813}" dt="2022-05-13T19:54:15.544" v="13" actId="20577"/>
          <ac:spMkLst>
            <pc:docMk/>
            <pc:sldMk cId="0" sldId="256"/>
            <ac:spMk id="130" creationId="{00000000-0000-0000-0000-000000000000}"/>
          </ac:spMkLst>
        </pc:spChg>
      </pc:sldChg>
      <pc:sldChg chg="modSp">
        <pc:chgData name="Tobin Magle" userId="S::ctm6768@ads.northwestern.edu::42da060b-ddc7-42dc-a7e8-253cdb78acd4" providerId="AD" clId="Web-{725BBB9F-B5EA-055C-FEC9-A071231B9813}" dt="2022-05-13T19:52:22.420" v="12" actId="20577"/>
        <pc:sldMkLst>
          <pc:docMk/>
          <pc:sldMk cId="0" sldId="289"/>
        </pc:sldMkLst>
        <pc:spChg chg="mod">
          <ac:chgData name="Tobin Magle" userId="S::ctm6768@ads.northwestern.edu::42da060b-ddc7-42dc-a7e8-253cdb78acd4" providerId="AD" clId="Web-{725BBB9F-B5EA-055C-FEC9-A071231B9813}" dt="2022-05-13T19:52:22.420" v="12" actId="20577"/>
          <ac:spMkLst>
            <pc:docMk/>
            <pc:sldMk cId="0" sldId="289"/>
            <ac:spMk id="376" creationId="{00000000-0000-0000-0000-000000000000}"/>
          </ac:spMkLst>
        </pc:spChg>
      </pc:sldChg>
    </pc:docChg>
  </pc:docChgLst>
  <pc:docChgLst>
    <pc:chgData name="Tobin Magle" userId="S::ctm6768@ads.northwestern.edu::42da060b-ddc7-42dc-a7e8-253cdb78acd4" providerId="AD" clId="Web-{59D45468-31BA-DF4C-8D7A-31F3261B96A4}"/>
    <pc:docChg chg="modSld">
      <pc:chgData name="Tobin Magle" userId="S::ctm6768@ads.northwestern.edu::42da060b-ddc7-42dc-a7e8-253cdb78acd4" providerId="AD" clId="Web-{59D45468-31BA-DF4C-8D7A-31F3261B96A4}" dt="2023-03-23T18:45:08.778" v="7" actId="20577"/>
      <pc:docMkLst>
        <pc:docMk/>
      </pc:docMkLst>
      <pc:sldChg chg="modSp">
        <pc:chgData name="Tobin Magle" userId="S::ctm6768@ads.northwestern.edu::42da060b-ddc7-42dc-a7e8-253cdb78acd4" providerId="AD" clId="Web-{59D45468-31BA-DF4C-8D7A-31F3261B96A4}" dt="2023-03-23T18:45:08.778" v="7" actId="20577"/>
        <pc:sldMkLst>
          <pc:docMk/>
          <pc:sldMk cId="0" sldId="256"/>
        </pc:sldMkLst>
        <pc:spChg chg="mod">
          <ac:chgData name="Tobin Magle" userId="S::ctm6768@ads.northwestern.edu::42da060b-ddc7-42dc-a7e8-253cdb78acd4" providerId="AD" clId="Web-{59D45468-31BA-DF4C-8D7A-31F3261B96A4}" dt="2023-03-23T18:45:08.778" v="7" actId="20577"/>
          <ac:spMkLst>
            <pc:docMk/>
            <pc:sldMk cId="0" sldId="256"/>
            <ac:spMk id="4" creationId="{6335387B-1823-84D9-EB9A-4012ED38ACE0}"/>
          </ac:spMkLst>
        </pc:spChg>
        <pc:spChg chg="mod">
          <ac:chgData name="Tobin Magle" userId="S::ctm6768@ads.northwestern.edu::42da060b-ddc7-42dc-a7e8-253cdb78acd4" providerId="AD" clId="Web-{59D45468-31BA-DF4C-8D7A-31F3261B96A4}" dt="2023-03-23T18:44:45.589" v="1" actId="20577"/>
          <ac:spMkLst>
            <pc:docMk/>
            <pc:sldMk cId="0" sldId="256"/>
            <ac:spMk id="130" creationId="{00000000-0000-0000-0000-000000000000}"/>
          </ac:spMkLst>
        </pc:spChg>
        <pc:spChg chg="mod">
          <ac:chgData name="Tobin Magle" userId="S::ctm6768@ads.northwestern.edu::42da060b-ddc7-42dc-a7e8-253cdb78acd4" providerId="AD" clId="Web-{59D45468-31BA-DF4C-8D7A-31F3261B96A4}" dt="2023-03-23T18:44:56.949" v="5" actId="20577"/>
          <ac:spMkLst>
            <pc:docMk/>
            <pc:sldMk cId="0" sldId="256"/>
            <ac:spMk id="13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figshare.com/articles/Supplemental_data_1_xls/4055544"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figshare.com/articles/cck8_xls/3505772"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26f266a8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2b26f266a8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buNone/>
            </a:pPr>
            <a:r>
              <a:rPr lang="en" sz="1200">
                <a:solidFill>
                  <a:schemeClr val="dk1"/>
                </a:solidFill>
              </a:rPr>
              <a:t>Hi, and welcome to the workshop. I'm Tobin Magle, the Lead data management specialist in Research Computing Services at Northwestern University. Today we’re going to talk about good practices for using spreadsheets for data organization.</a:t>
            </a:r>
            <a:endParaRPr sz="1200" b="0" i="0" u="none" strike="noStrike" cap="none">
              <a:solidFill>
                <a:schemeClr val="dk1"/>
              </a:solidFill>
              <a:latin typeface="Calibri"/>
              <a:ea typeface="Calibri"/>
              <a:cs typeface="Calibri"/>
              <a:sym typeface="Calibri"/>
            </a:endParaRPr>
          </a:p>
        </p:txBody>
      </p:sp>
      <p:sp>
        <p:nvSpPr>
          <p:cNvPr id="128" name="Google Shape;128;g2b26f266a8_2_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26f266a8_2_16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solidFill>
                  <a:schemeClr val="dk1"/>
                </a:solidFill>
              </a:rPr>
              <a:t>As we look at this dataset, we're going to consider how a computer reads things like multiple tabs, formatting, multiple tables, columns and missing data.</a:t>
            </a:r>
            <a:endParaRPr lang="en"/>
          </a:p>
        </p:txBody>
      </p:sp>
      <p:sp>
        <p:nvSpPr>
          <p:cNvPr id="232" name="Google Shape;232;g2b26f266a8_2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b26f266a8_2_26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solidFill>
                  <a:schemeClr val="dk1"/>
                </a:solidFill>
              </a:rPr>
              <a:t>You might be thinking "How am I supposed to know what a computer can read?" A good first step is to save your spreadsheet in a .csv file, which is a common input to many data science programming language. </a:t>
            </a:r>
            <a:endParaRPr lang="en-US"/>
          </a:p>
        </p:txBody>
      </p:sp>
      <p:sp>
        <p:nvSpPr>
          <p:cNvPr id="341" name="Google Shape;341;g2b26f266a8_2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Here, I'll demonstrate how to save a spreadsheet as a CSV file. Then we'll look at what happens to the data. </a:t>
            </a:r>
          </a:p>
        </p:txBody>
      </p:sp>
    </p:spTree>
    <p:extLst>
      <p:ext uri="{BB962C8B-B14F-4D97-AF65-F5344CB8AC3E}">
        <p14:creationId xmlns:p14="http://schemas.microsoft.com/office/powerpoint/2010/main" val="631907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The first thing you'll notice after selecting csv as a file format to save in is that Excel warns you that it can't save multiple sheets in this format. That's ok. We'll stick with the 2014 tab for now.</a:t>
            </a:r>
          </a:p>
        </p:txBody>
      </p:sp>
    </p:spTree>
    <p:extLst>
      <p:ext uri="{BB962C8B-B14F-4D97-AF65-F5344CB8AC3E}">
        <p14:creationId xmlns:p14="http://schemas.microsoft.com/office/powerpoint/2010/main" val="3839918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But now we know that if we have data spread across multiple tabs, they need to be exported separately, and combined later on in the analysis. You can save a step here by keeping all of your data in one tab.</a:t>
            </a:r>
          </a:p>
        </p:txBody>
      </p:sp>
    </p:spTree>
    <p:extLst>
      <p:ext uri="{BB962C8B-B14F-4D97-AF65-F5344CB8AC3E}">
        <p14:creationId xmlns:p14="http://schemas.microsoft.com/office/powerpoint/2010/main" val="2476682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b26f266a8_2_18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solidFill>
                  <a:schemeClr val="dk1"/>
                </a:solidFill>
              </a:rPr>
              <a:t>That isn't to say you should never use tabs. </a:t>
            </a:r>
            <a:endParaRPr lang="en-US">
              <a:solidFill>
                <a:schemeClr val="dk1"/>
              </a:solidFill>
            </a:endParaRPr>
          </a:p>
          <a:p>
            <a:pPr marL="171450" indent="-171450"/>
            <a:r>
              <a:rPr lang="en">
                <a:solidFill>
                  <a:schemeClr val="dk1"/>
                </a:solidFill>
              </a:rPr>
              <a:t>In fact, you should keep your raw data as is so you can go back if you make a mistake while you're reorganizing</a:t>
            </a:r>
            <a:endParaRPr lang="en-US"/>
          </a:p>
          <a:p>
            <a:pPr marL="171450" indent="-171450"/>
            <a:r>
              <a:rPr lang="en"/>
              <a:t>Make a new tab for the reorganized data</a:t>
            </a:r>
          </a:p>
          <a:p>
            <a:pPr marL="171450" indent="-171450"/>
            <a:r>
              <a:rPr lang="en"/>
              <a:t>And keep a log of what you're doing to the data as you reorganize it in another tab so you can remember what you did later on</a:t>
            </a:r>
          </a:p>
          <a:p>
            <a:pPr marL="0" indent="0">
              <a:buNone/>
            </a:pPr>
            <a:endParaRPr lang="en-US"/>
          </a:p>
        </p:txBody>
      </p:sp>
      <p:sp>
        <p:nvSpPr>
          <p:cNvPr id="245" name="Google Shape;245;g2b26f266a8_2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26f266a8_2_16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solidFill>
                  <a:schemeClr val="dk1"/>
                </a:solidFill>
              </a:rPr>
              <a:t>So, to recap, computers don't read multiple tabs automatically. It's best to keep your cleaned up data in one place so it's more efficient to export into analysis programs, but you can use other tabs to store raw data and notes to keep everything in one place. </a:t>
            </a:r>
            <a:endParaRPr lang="en-US"/>
          </a:p>
        </p:txBody>
      </p:sp>
      <p:sp>
        <p:nvSpPr>
          <p:cNvPr id="232" name="Google Shape;232;g2b26f266a8_2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77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Let's go back to the spreadsheet. After you save the file as CSV, the display can be a bit misleading</a:t>
            </a:r>
          </a:p>
          <a:p>
            <a:pPr>
              <a:buNone/>
            </a:pPr>
            <a:r>
              <a:rPr lang="en-US">
                <a:latin typeface="Calibri"/>
                <a:cs typeface="Calibri"/>
              </a:rPr>
              <a:t>- There is a warning about data loss at the top</a:t>
            </a:r>
          </a:p>
          <a:p>
            <a:pPr>
              <a:buNone/>
            </a:pPr>
            <a:r>
              <a:rPr lang="en-US">
                <a:latin typeface="Calibri"/>
                <a:cs typeface="Calibri"/>
              </a:rPr>
              <a:t>- but all of the tabs are still present at the bottom. The one that you saved as a csv is renamed to the csv file name. </a:t>
            </a:r>
          </a:p>
        </p:txBody>
      </p:sp>
    </p:spTree>
    <p:extLst>
      <p:ext uri="{BB962C8B-B14F-4D97-AF65-F5344CB8AC3E}">
        <p14:creationId xmlns:p14="http://schemas.microsoft.com/office/powerpoint/2010/main" val="360744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However if you close the file and reopen the .csv in a spreadsheet program, it looks a lot different</a:t>
            </a:r>
          </a:p>
          <a:p>
            <a:pPr>
              <a:buNone/>
            </a:pPr>
            <a:r>
              <a:rPr lang="en-US">
                <a:latin typeface="Calibri"/>
                <a:cs typeface="Calibri"/>
              </a:rPr>
              <a:t>- The formatting is gone</a:t>
            </a:r>
          </a:p>
          <a:p>
            <a:pPr>
              <a:buNone/>
            </a:pPr>
            <a:r>
              <a:rPr lang="en-US">
                <a:latin typeface="Calibri"/>
                <a:cs typeface="Calibri"/>
              </a:rPr>
              <a:t>- and there's only one tab</a:t>
            </a:r>
          </a:p>
          <a:p>
            <a:pPr>
              <a:buNone/>
            </a:pPr>
            <a:endParaRPr lang="en-US">
              <a:latin typeface="Calibri"/>
              <a:cs typeface="Calibri"/>
            </a:endParaRPr>
          </a:p>
          <a:p>
            <a:pPr>
              <a:buNone/>
            </a:pPr>
            <a:r>
              <a:rPr lang="en-US">
                <a:latin typeface="Calibri"/>
                <a:cs typeface="Calibri"/>
              </a:rPr>
              <a:t>This is more or less what R and python can read. </a:t>
            </a:r>
          </a:p>
        </p:txBody>
      </p:sp>
    </p:spTree>
    <p:extLst>
      <p:ext uri="{BB962C8B-B14F-4D97-AF65-F5344CB8AC3E}">
        <p14:creationId xmlns:p14="http://schemas.microsoft.com/office/powerpoint/2010/main" val="979765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b26f266a8_2_19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t>Here's a side by side comparison of what the 2014 tab looked like before and after saving it as a csv. What information are we missing?</a:t>
            </a:r>
          </a:p>
        </p:txBody>
      </p:sp>
      <p:sp>
        <p:nvSpPr>
          <p:cNvPr id="266" name="Google Shape;266;g2b26f266a8_2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75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The main questions we're going to think about are:</a:t>
            </a:r>
          </a:p>
          <a:p>
            <a:pPr>
              <a:buNone/>
            </a:pPr>
            <a:r>
              <a:rPr lang="en-US">
                <a:latin typeface="Calibri"/>
                <a:cs typeface="Calibri"/>
              </a:rPr>
              <a:t>- How do you currently use spreadsheets? We'll look at an example dataset with common scenarios</a:t>
            </a:r>
          </a:p>
          <a:p>
            <a:pPr>
              <a:buNone/>
            </a:pPr>
            <a:r>
              <a:rPr lang="en-US">
                <a:latin typeface="Calibri"/>
                <a:cs typeface="Calibri"/>
              </a:rPr>
              <a:t>- </a:t>
            </a:r>
            <a:r>
              <a:rPr lang="en-US" err="1">
                <a:latin typeface="Calibri"/>
                <a:cs typeface="Calibri"/>
              </a:rPr>
              <a:t>THen</a:t>
            </a:r>
            <a:r>
              <a:rPr lang="en-US">
                <a:latin typeface="Calibri"/>
                <a:cs typeface="Calibri"/>
              </a:rPr>
              <a:t> we'll think about how computers read spreadsheets, which is necessary if we're thinking about automating our analyses</a:t>
            </a:r>
          </a:p>
          <a:p>
            <a:pPr>
              <a:buNone/>
            </a:pPr>
            <a:r>
              <a:rPr lang="en-US">
                <a:latin typeface="Calibri"/>
                <a:cs typeface="Calibri"/>
              </a:rPr>
              <a:t>- And finally we'll talk about ways to tweak our human readable spreadsheets to make them more machine friendly</a:t>
            </a:r>
          </a:p>
        </p:txBody>
      </p:sp>
    </p:spTree>
    <p:extLst>
      <p:ext uri="{BB962C8B-B14F-4D97-AF65-F5344CB8AC3E}">
        <p14:creationId xmlns:p14="http://schemas.microsoft.com/office/powerpoint/2010/main" val="2821059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So, despite the initial view in Excel, all the </a:t>
            </a:r>
            <a:r>
              <a:rPr lang="en-US" err="1">
                <a:latin typeface="Calibri"/>
                <a:cs typeface="Calibri"/>
              </a:rPr>
              <a:t>formating</a:t>
            </a:r>
            <a:r>
              <a:rPr lang="en-US">
                <a:latin typeface="Calibri"/>
                <a:cs typeface="Calibri"/>
              </a:rPr>
              <a:t> is removed and the other tabs are not saved, which if you're not careful can lead to data loss. Luckily, the original spreadsheet is still there to go back to.</a:t>
            </a:r>
          </a:p>
        </p:txBody>
      </p:sp>
    </p:spTree>
    <p:extLst>
      <p:ext uri="{BB962C8B-B14F-4D97-AF65-F5344CB8AC3E}">
        <p14:creationId xmlns:p14="http://schemas.microsoft.com/office/powerpoint/2010/main" val="4215931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b26f266a8_2_20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t>So how can we make the information stored in the formatting machine readable?</a:t>
            </a:r>
            <a:endParaRPr/>
          </a:p>
          <a:p>
            <a:pPr marL="0" lvl="0" indent="0" algn="l" rtl="0">
              <a:spcBef>
                <a:spcPts val="0"/>
              </a:spcBef>
              <a:spcAft>
                <a:spcPts val="0"/>
              </a:spcAft>
              <a:buNone/>
            </a:pPr>
            <a:endParaRPr/>
          </a:p>
        </p:txBody>
      </p:sp>
      <p:sp>
        <p:nvSpPr>
          <p:cNvPr id="273" name="Google Shape;273;g2b26f266a8_2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b26f266a8_2_20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Solution: make a new column</a:t>
            </a:r>
            <a:endParaRPr/>
          </a:p>
          <a:p>
            <a:pPr marL="0" lvl="0" indent="0" algn="l" rtl="0">
              <a:spcBef>
                <a:spcPts val="0"/>
              </a:spcBef>
              <a:spcAft>
                <a:spcPts val="0"/>
              </a:spcAft>
              <a:buNone/>
            </a:pPr>
            <a:endParaRPr/>
          </a:p>
        </p:txBody>
      </p:sp>
      <p:sp>
        <p:nvSpPr>
          <p:cNvPr id="273" name="Google Shape;273;g2b26f266a8_2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0237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26f266a8_2_16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solidFill>
                  <a:schemeClr val="dk1"/>
                </a:solidFill>
              </a:rPr>
              <a:t>So to recap, if you're formatting your spreadsheet to convey meaning, remember that it could get lost when you export the data to a machine readable format. It's best to store all of this information in its own column.</a:t>
            </a:r>
            <a:endParaRPr lang="en-US"/>
          </a:p>
        </p:txBody>
      </p:sp>
      <p:sp>
        <p:nvSpPr>
          <p:cNvPr id="232" name="Google Shape;232;g2b26f266a8_2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024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26f266a8_2_17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Now let's think about a situation where all of our data is in the same tab, but it's in separate tables. How would a computer read that?</a:t>
            </a:r>
          </a:p>
          <a:p>
            <a:pPr marL="0" indent="0">
              <a:buNone/>
            </a:pPr>
            <a:endParaRPr lang="en"/>
          </a:p>
          <a:p>
            <a:pPr marL="0" indent="0">
              <a:buNone/>
            </a:pPr>
            <a:r>
              <a:rPr lang="en"/>
              <a:t>Computers have some non-intuitive expectation about how to read data</a:t>
            </a:r>
          </a:p>
        </p:txBody>
      </p:sp>
      <p:sp>
        <p:nvSpPr>
          <p:cNvPr id="238" name="Google Shape;238;g2b26f266a8_2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26f266a8_2_13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First Computers expect one rectangular data table</a:t>
            </a:r>
          </a:p>
          <a:p>
            <a:pPr marL="0" indent="0">
              <a:buNone/>
            </a:pPr>
            <a:r>
              <a:rPr lang="en">
                <a:solidFill>
                  <a:schemeClr val="dk1"/>
                </a:solidFill>
              </a:rPr>
              <a:t>- each row and each column have the same number of observations</a:t>
            </a:r>
          </a:p>
        </p:txBody>
      </p:sp>
      <p:sp>
        <p:nvSpPr>
          <p:cNvPr id="197" name="Google Shape;197;g2b26f266a8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4776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26f266a8_2_13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solidFill>
                  <a:schemeClr val="dk1"/>
                </a:solidFill>
              </a:rPr>
              <a:t>They also expect that each cell in the table has one value</a:t>
            </a:r>
            <a:endParaRPr lang="en-US"/>
          </a:p>
        </p:txBody>
      </p:sp>
      <p:sp>
        <p:nvSpPr>
          <p:cNvPr id="197" name="Google Shape;197;g2b26f266a8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2104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26f266a8_2_13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They also expect that each row of the table represents one data observation. In the sample data set, thus means that each row contains information about one animal that was trapped in their survey</a:t>
            </a:r>
            <a:endParaRPr lang="en" sz="1100">
              <a:solidFill>
                <a:schemeClr val="dk1"/>
              </a:solidFill>
            </a:endParaRPr>
          </a:p>
        </p:txBody>
      </p:sp>
      <p:sp>
        <p:nvSpPr>
          <p:cNvPr id="197" name="Google Shape;197;g2b26f266a8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9363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26f266a8_2_13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Finally they expect to find one variable in each column. For example, they expect to find either all numbers or all text in each column and will assign it a "type" that will determine how that column can be analyzed.</a:t>
            </a:r>
            <a:endParaRPr lang="en" sz="1100">
              <a:solidFill>
                <a:schemeClr val="dk1"/>
              </a:solidFill>
            </a:endParaRPr>
          </a:p>
        </p:txBody>
      </p:sp>
      <p:sp>
        <p:nvSpPr>
          <p:cNvPr id="197" name="Google Shape;197;g2b26f266a8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052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26f266a8_2_17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So</a:t>
            </a:r>
            <a:r>
              <a:rPr lang="en" sz="1100">
                <a:solidFill>
                  <a:schemeClr val="dk1"/>
                </a:solidFill>
              </a:rPr>
              <a:t>,</a:t>
            </a:r>
            <a:r>
              <a:rPr lang="en">
                <a:solidFill>
                  <a:schemeClr val="dk1"/>
                </a:solidFill>
              </a:rPr>
              <a:t> if the computer reads this tab as one big tables</a:t>
            </a:r>
          </a:p>
          <a:p>
            <a:pPr marL="285750" indent="-285750"/>
            <a:r>
              <a:rPr lang="en"/>
              <a:t>rows have multiple observations</a:t>
            </a:r>
          </a:p>
          <a:p>
            <a:pPr marL="285750" indent="-285750"/>
            <a:r>
              <a:rPr lang="en"/>
              <a:t>And the variables are split among multiple columns</a:t>
            </a:r>
          </a:p>
          <a:p>
            <a:pPr marL="285750" indent="-285750"/>
            <a:endParaRPr lang="en"/>
          </a:p>
          <a:p>
            <a:pPr marL="0" indent="0">
              <a:buNone/>
            </a:pPr>
            <a:r>
              <a:rPr lang="en"/>
              <a:t>In short, a computer wouldn't be able to analyze this sheet in a useful way.</a:t>
            </a:r>
          </a:p>
        </p:txBody>
      </p:sp>
      <p:sp>
        <p:nvSpPr>
          <p:cNvPr id="238" name="Google Shape;238;g2b26f266a8_2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6173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b26f266a8_2_12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 Poll:</a:t>
            </a:r>
            <a:endParaRPr lang="en" u="sng">
              <a:solidFill>
                <a:schemeClr val="dk1"/>
              </a:solidFill>
            </a:endParaRPr>
          </a:p>
          <a:p>
            <a:pPr marL="177800" indent="-171450">
              <a:lnSpc>
                <a:spcPct val="90000"/>
              </a:lnSpc>
            </a:pPr>
            <a:r>
              <a:rPr lang="en"/>
              <a:t>Q1: Do you use spreadsheets in your research?</a:t>
            </a:r>
            <a:endParaRPr lang="en-US"/>
          </a:p>
          <a:p>
            <a:pPr marL="520700" lvl="1" indent="-177800">
              <a:lnSpc>
                <a:spcPct val="90000"/>
              </a:lnSpc>
              <a:spcBef>
                <a:spcPts val="400"/>
              </a:spcBef>
            </a:pPr>
            <a:endParaRPr lang="en"/>
          </a:p>
          <a:p>
            <a:pPr marL="520700" lvl="1" indent="-177800">
              <a:lnSpc>
                <a:spcPct val="90000"/>
              </a:lnSpc>
              <a:spcBef>
                <a:spcPts val="400"/>
              </a:spcBef>
            </a:pPr>
            <a:r>
              <a:rPr lang="en"/>
              <a:t>In Chat: What do you use spreadsheets for? </a:t>
            </a:r>
            <a:endParaRPr lang="en-US"/>
          </a:p>
          <a:p>
            <a:pPr marL="177800" indent="-38100">
              <a:lnSpc>
                <a:spcPct val="90000"/>
              </a:lnSpc>
              <a:spcBef>
                <a:spcPts val="800"/>
              </a:spcBef>
              <a:buNone/>
            </a:pPr>
            <a:endParaRPr lang="en-US"/>
          </a:p>
          <a:p>
            <a:pPr marL="177800" indent="-171450">
              <a:lnSpc>
                <a:spcPct val="90000"/>
              </a:lnSpc>
              <a:spcBef>
                <a:spcPts val="800"/>
              </a:spcBef>
            </a:pPr>
            <a:r>
              <a:rPr lang="en"/>
              <a:t>Q2: Have you have ever done something to your spreadsheet data that has made you frustrated or sad?</a:t>
            </a:r>
            <a:endParaRPr lang="en-US"/>
          </a:p>
          <a:p>
            <a:pPr marL="177800" indent="-171450">
              <a:lnSpc>
                <a:spcPct val="90000"/>
              </a:lnSpc>
              <a:spcBef>
                <a:spcPts val="800"/>
              </a:spcBef>
            </a:pPr>
            <a:endParaRPr lang="en"/>
          </a:p>
          <a:p>
            <a:pPr marL="520700" lvl="1" indent="-177800">
              <a:lnSpc>
                <a:spcPct val="90000"/>
              </a:lnSpc>
              <a:spcBef>
                <a:spcPts val="400"/>
              </a:spcBef>
            </a:pPr>
            <a:r>
              <a:rPr lang="en"/>
              <a:t>In Chat: What was it?</a:t>
            </a:r>
            <a:endParaRPr lang="en-US"/>
          </a:p>
          <a:p>
            <a:pPr marL="0" indent="0">
              <a:buNone/>
            </a:pPr>
            <a:endParaRPr lang="en">
              <a:solidFill>
                <a:schemeClr val="dk1"/>
              </a:solidFill>
            </a:endParaRPr>
          </a:p>
        </p:txBody>
      </p:sp>
      <p:sp>
        <p:nvSpPr>
          <p:cNvPr id="182" name="Google Shape;182;g2b26f266a8_2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26f266a8_2_17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So, how can we combine these tables into one large table?</a:t>
            </a:r>
            <a:endParaRPr lang="en" sz="1100">
              <a:solidFill>
                <a:schemeClr val="dk1"/>
              </a:solidFill>
            </a:endParaRPr>
          </a:p>
          <a:p>
            <a:pPr marL="0" indent="0">
              <a:buNone/>
            </a:pPr>
            <a:r>
              <a:rPr lang="en"/>
              <a:t>- Think about how many animals were surveyed -&gt; # rows</a:t>
            </a:r>
          </a:p>
          <a:p>
            <a:pPr marL="0" indent="0">
              <a:buNone/>
            </a:pPr>
            <a:r>
              <a:rPr lang="en"/>
              <a:t>- Think about the values collected for each animal -&gt; # columns</a:t>
            </a:r>
          </a:p>
          <a:p>
            <a:pPr marL="0" indent="0">
              <a:buNone/>
            </a:pPr>
            <a:endParaRPr lang="en-US"/>
          </a:p>
        </p:txBody>
      </p:sp>
      <p:sp>
        <p:nvSpPr>
          <p:cNvPr id="238" name="Google Shape;238;g2b26f266a8_2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257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26f266a8_2_17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
          </a:p>
        </p:txBody>
      </p:sp>
      <p:sp>
        <p:nvSpPr>
          <p:cNvPr id="238" name="Google Shape;238;g2b26f266a8_2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646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26f266a8_2_17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If you consider the fact that computers only really understand “tidy” data, using multiple tables in one sheet can really confuse a computer</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Columns- duplicate column names, empty columns.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Rows – creates false associations (row = observation)</a:t>
            </a:r>
            <a:endParaRPr sz="1100">
              <a:solidFill>
                <a:schemeClr val="dk1"/>
              </a:solidFill>
            </a:endParaRPr>
          </a:p>
          <a:p>
            <a:pPr marL="0" lvl="0" indent="0" algn="l" rtl="0">
              <a:spcBef>
                <a:spcPts val="0"/>
              </a:spcBef>
              <a:spcAft>
                <a:spcPts val="0"/>
              </a:spcAft>
              <a:buNone/>
            </a:pPr>
            <a:endParaRPr/>
          </a:p>
        </p:txBody>
      </p:sp>
      <p:sp>
        <p:nvSpPr>
          <p:cNvPr id="238" name="Google Shape;238;g2b26f266a8_2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235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26f266a8_2_16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solidFill>
                  <a:schemeClr val="dk1"/>
                </a:solidFill>
              </a:rPr>
              <a:t>To recap, computers will read many small tables in a sheet as one large table. Combine them into one consistent table</a:t>
            </a:r>
            <a:endParaRPr lang="en-US"/>
          </a:p>
        </p:txBody>
      </p:sp>
      <p:sp>
        <p:nvSpPr>
          <p:cNvPr id="232" name="Google Shape;232;g2b26f266a8_2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634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Now let's think about how computers read columns. As we said before, computers expect one variable per column. Because they're measuring the same thing, computers also assume they will be the same datatype.</a:t>
            </a:r>
          </a:p>
        </p:txBody>
      </p:sp>
    </p:spTree>
    <p:extLst>
      <p:ext uri="{BB962C8B-B14F-4D97-AF65-F5344CB8AC3E}">
        <p14:creationId xmlns:p14="http://schemas.microsoft.com/office/powerpoint/2010/main" val="2099848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b26f266a8_2_2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t>Computers are also picky about column names because they turn into variable names that you need to use when you're coding</a:t>
            </a:r>
          </a:p>
          <a:p>
            <a:pPr marL="0" indent="0">
              <a:buNone/>
            </a:pPr>
            <a:r>
              <a:rPr lang="en"/>
              <a:t>- while most programs are pretty good at being flexible now a ways, it's easier to pick a good naming convention and sticking with it</a:t>
            </a:r>
          </a:p>
          <a:p>
            <a:pPr marL="0" indent="0">
              <a:buNone/>
            </a:pPr>
            <a:r>
              <a:rPr lang="en"/>
              <a:t>- To keep it human readable, aim for a descriptive name that avoids abbreviation</a:t>
            </a:r>
          </a:p>
          <a:p>
            <a:pPr marL="0" indent="0">
              <a:buNone/>
            </a:pPr>
            <a:r>
              <a:rPr lang="en"/>
              <a:t>- To keep it machine readable – avoid using spaces and special characters that can mess up your code. </a:t>
            </a:r>
          </a:p>
          <a:p>
            <a:pPr marL="0" indent="0">
              <a:buNone/>
            </a:pPr>
            <a:r>
              <a:rPr lang="en"/>
              <a:t>- The table on the right lists some naming conventions that work with most coding languages. </a:t>
            </a:r>
          </a:p>
        </p:txBody>
      </p:sp>
      <p:sp>
        <p:nvSpPr>
          <p:cNvPr id="280" name="Google Shape;280;g2b26f266a8_2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26f266a8_2_15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Let's take a look at this table. How can we make its columns more easily computer readable?</a:t>
            </a:r>
            <a:endParaRPr lang="en" sz="1100">
              <a:solidFill>
                <a:schemeClr val="dk1"/>
              </a:solidFill>
            </a:endParaRPr>
          </a:p>
        </p:txBody>
      </p:sp>
      <p:sp>
        <p:nvSpPr>
          <p:cNvPr id="218" name="Google Shape;218;g2b26f266a8_2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26f266a8_2_15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First, let's look at the structure of the </a:t>
            </a:r>
            <a:r>
              <a:rPr lang="en" err="1">
                <a:solidFill>
                  <a:schemeClr val="dk1"/>
                </a:solidFill>
              </a:rPr>
              <a:t>folumns</a:t>
            </a:r>
            <a:endParaRPr lang="en-US" err="1"/>
          </a:p>
          <a:p>
            <a:pPr marL="171450" indent="-171450"/>
            <a:r>
              <a:rPr lang="en">
                <a:solidFill>
                  <a:schemeClr val="dk1"/>
                </a:solidFill>
              </a:rPr>
              <a:t>we can choose and apply a consistent naming convention for the columns. </a:t>
            </a:r>
            <a:endParaRPr lang="en"/>
          </a:p>
          <a:p>
            <a:pPr marL="171450" indent="-171450"/>
            <a:r>
              <a:rPr lang="en">
                <a:solidFill>
                  <a:schemeClr val="dk1"/>
                </a:solidFill>
              </a:rPr>
              <a:t>Also, splitting species and sex into  two columns will help analysis</a:t>
            </a:r>
          </a:p>
        </p:txBody>
      </p:sp>
      <p:sp>
        <p:nvSpPr>
          <p:cNvPr id="218" name="Google Shape;218;g2b26f266a8_2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2712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26f266a8_2_15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Now let's look at the content of the content of the columns</a:t>
            </a:r>
          </a:p>
          <a:p>
            <a:pPr marL="0" indent="0">
              <a:buNone/>
            </a:pPr>
            <a:r>
              <a:rPr lang="en">
                <a:solidFill>
                  <a:schemeClr val="dk1"/>
                </a:solidFill>
              </a:rPr>
              <a:t>- you can see that the date format isn't standard, so we can change that</a:t>
            </a:r>
          </a:p>
          <a:p>
            <a:pPr marL="0" indent="0">
              <a:buNone/>
            </a:pPr>
            <a:r>
              <a:rPr lang="en">
                <a:solidFill>
                  <a:schemeClr val="dk1"/>
                </a:solidFill>
              </a:rPr>
              <a:t>- also the sex column has a mix of </a:t>
            </a:r>
            <a:r>
              <a:rPr lang="en" err="1">
                <a:solidFill>
                  <a:schemeClr val="dk1"/>
                </a:solidFill>
              </a:rPr>
              <a:t>captital</a:t>
            </a:r>
            <a:r>
              <a:rPr lang="en">
                <a:solidFill>
                  <a:schemeClr val="dk1"/>
                </a:solidFill>
              </a:rPr>
              <a:t> and lower case letters. </a:t>
            </a:r>
            <a:r>
              <a:rPr lang="en" err="1">
                <a:solidFill>
                  <a:schemeClr val="dk1"/>
                </a:solidFill>
              </a:rPr>
              <a:t>LEt's</a:t>
            </a:r>
            <a:r>
              <a:rPr lang="en">
                <a:solidFill>
                  <a:schemeClr val="dk1"/>
                </a:solidFill>
              </a:rPr>
              <a:t> make them all upper case</a:t>
            </a:r>
          </a:p>
          <a:p>
            <a:pPr marL="0" indent="0">
              <a:buNone/>
            </a:pPr>
            <a:r>
              <a:rPr lang="en">
                <a:solidFill>
                  <a:schemeClr val="dk1"/>
                </a:solidFill>
              </a:rPr>
              <a:t>- finally, the weight column has a mix of units and formats (some text some numbers). Let's convert them all to the same unit and put the unit in the header</a:t>
            </a:r>
          </a:p>
        </p:txBody>
      </p:sp>
      <p:sp>
        <p:nvSpPr>
          <p:cNvPr id="218" name="Google Shape;218;g2b26f266a8_2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0416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Let's take a moment to say a little more about dates: They're complicated</a:t>
            </a:r>
          </a:p>
          <a:p>
            <a:pPr>
              <a:buNone/>
            </a:pPr>
            <a:r>
              <a:rPr lang="en-US">
                <a:latin typeface="Calibri"/>
                <a:cs typeface="Calibri"/>
              </a:rPr>
              <a:t>- Standard formats vary by region</a:t>
            </a:r>
          </a:p>
          <a:p>
            <a:pPr>
              <a:buNone/>
            </a:pPr>
            <a:r>
              <a:rPr lang="en-US">
                <a:latin typeface="Calibri"/>
                <a:cs typeface="Calibri"/>
              </a:rPr>
              <a:t>- People use a mix of 2 or 4 digit date formats</a:t>
            </a:r>
          </a:p>
          <a:p>
            <a:pPr>
              <a:buNone/>
            </a:pPr>
            <a:r>
              <a:rPr lang="en-US">
                <a:latin typeface="Calibri"/>
                <a:cs typeface="Calibri"/>
              </a:rPr>
              <a:t>- dates also occasionally use time stamps</a:t>
            </a:r>
          </a:p>
        </p:txBody>
      </p:sp>
    </p:spTree>
    <p:extLst>
      <p:ext uri="{BB962C8B-B14F-4D97-AF65-F5344CB8AC3E}">
        <p14:creationId xmlns:p14="http://schemas.microsoft.com/office/powerpoint/2010/main" val="2675139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b26f266a8_2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2b26f266a8_2_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 sz="1100">
                <a:solidFill>
                  <a:schemeClr val="dk1"/>
                </a:solidFill>
              </a:rPr>
              <a:t>First, let’s talk about how spreadsheets are typically used: like a lab notebook.</a:t>
            </a:r>
            <a:endParaRPr sz="1100">
              <a:solidFill>
                <a:schemeClr val="dk1"/>
              </a:solidFill>
            </a:endParaRPr>
          </a:p>
          <a:p>
            <a:pPr marL="0" marR="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In addition to data, these spreadsheets contain color coding and formatting that often contain information about the data.</a:t>
            </a:r>
            <a:endParaRPr sz="1100">
              <a:solidFill>
                <a:schemeClr val="dk1"/>
              </a:solidFill>
            </a:endParaRPr>
          </a:p>
          <a:p>
            <a:pPr marL="0" marR="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They also have notes, calculations, graphs and tables.</a:t>
            </a:r>
            <a:endParaRPr sz="1100">
              <a:solidFill>
                <a:schemeClr val="dk1"/>
              </a:solidFill>
            </a:endParaRPr>
          </a:p>
          <a:p>
            <a:pPr marL="0" marR="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This is a very human readable and intuitive way to use a spreadsheet. </a:t>
            </a:r>
            <a:endParaRPr sz="1100">
              <a:solidFill>
                <a:schemeClr val="dk1"/>
              </a:solidFill>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g2b26f266a8_2_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Additionally, spreadsheet software can cause additional concerns</a:t>
            </a:r>
          </a:p>
          <a:p>
            <a:pPr>
              <a:buNone/>
            </a:pPr>
            <a:r>
              <a:rPr lang="en-US">
                <a:latin typeface="Calibri"/>
                <a:cs typeface="Calibri"/>
              </a:rPr>
              <a:t>- They can interpret things that are not dates as dates</a:t>
            </a:r>
          </a:p>
          <a:p>
            <a:pPr>
              <a:buNone/>
            </a:pPr>
            <a:r>
              <a:rPr lang="en-US">
                <a:latin typeface="Calibri"/>
                <a:cs typeface="Calibri"/>
              </a:rPr>
              <a:t>- The date systems and how they work vary between software</a:t>
            </a:r>
          </a:p>
          <a:p>
            <a:pPr>
              <a:buNone/>
            </a:pPr>
            <a:r>
              <a:rPr lang="en-US">
                <a:latin typeface="Calibri"/>
                <a:cs typeface="Calibri"/>
              </a:rPr>
              <a:t>- and they can make assumptions</a:t>
            </a:r>
          </a:p>
        </p:txBody>
      </p:sp>
    </p:spTree>
    <p:extLst>
      <p:ext uri="{BB962C8B-B14F-4D97-AF65-F5344CB8AC3E}">
        <p14:creationId xmlns:p14="http://schemas.microsoft.com/office/powerpoint/2010/main" val="1844529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One of the biggest research impacts for this phenomenon can be seen in genomics</a:t>
            </a:r>
          </a:p>
          <a:p>
            <a:pPr>
              <a:buNone/>
            </a:pPr>
            <a:r>
              <a:rPr lang="en-US">
                <a:latin typeface="Calibri"/>
                <a:cs typeface="Calibri"/>
              </a:rPr>
              <a:t>- a huge number of datasets have errors due to spreadsheet programs "autocorrecting" something that isn't a date to be a date</a:t>
            </a:r>
          </a:p>
          <a:p>
            <a:pPr>
              <a:buNone/>
            </a:pPr>
            <a:r>
              <a:rPr lang="en-US">
                <a:latin typeface="Calibri"/>
                <a:cs typeface="Calibri"/>
              </a:rPr>
              <a:t>- as a result the names of human genes have changed to prevent this from happening going forward.</a:t>
            </a:r>
          </a:p>
        </p:txBody>
      </p:sp>
    </p:spTree>
    <p:extLst>
      <p:ext uri="{BB962C8B-B14F-4D97-AF65-F5344CB8AC3E}">
        <p14:creationId xmlns:p14="http://schemas.microsoft.com/office/powerpoint/2010/main" val="19976739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Let's take a look at what happens to dates in our sample spreadsheet as we convert to CSV.</a:t>
            </a:r>
          </a:p>
        </p:txBody>
      </p:sp>
    </p:spTree>
    <p:extLst>
      <p:ext uri="{BB962C8B-B14F-4D97-AF65-F5344CB8AC3E}">
        <p14:creationId xmlns:p14="http://schemas.microsoft.com/office/powerpoint/2010/main" val="36449704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26f266a8_2_16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t>So, the safest way to store dates in spreadsheets is in separate columns for month, date and year</a:t>
            </a:r>
            <a:endParaRPr lang="en-US"/>
          </a:p>
        </p:txBody>
      </p:sp>
      <p:sp>
        <p:nvSpPr>
          <p:cNvPr id="225" name="Google Shape;225;g2b26f266a8_2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26f266a8_2_16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solidFill>
                  <a:schemeClr val="dk1"/>
                </a:solidFill>
              </a:rPr>
              <a:t>So to recap, keep one variable per column and use consistent formatting, but also be extra careful with dates. </a:t>
            </a:r>
            <a:endParaRPr lang="en-US"/>
          </a:p>
        </p:txBody>
      </p:sp>
      <p:sp>
        <p:nvSpPr>
          <p:cNvPr id="232" name="Google Shape;232;g2b26f266a8_2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6661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b26f266a8_2_19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
          </a:p>
        </p:txBody>
      </p:sp>
      <p:sp>
        <p:nvSpPr>
          <p:cNvPr id="259" name="Google Shape;259;g2b26f266a8_2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b26f266a8_2_19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It’s also important to pick a good symbol for null values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b="1">
                <a:solidFill>
                  <a:schemeClr val="dk1"/>
                </a:solidFill>
              </a:rPr>
              <a:t>Avoid numbers</a:t>
            </a:r>
            <a:r>
              <a:rPr lang="en" sz="1100">
                <a:solidFill>
                  <a:schemeClr val="dk1"/>
                </a:solidFill>
              </a:rPr>
              <a:t> (especially) because it’s impossible to tell whether the value is actually that number or a NULL.</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b="1">
                <a:solidFill>
                  <a:schemeClr val="dk1"/>
                </a:solidFill>
              </a:rPr>
              <a:t>Avoid special symbols</a:t>
            </a:r>
            <a:r>
              <a:rPr lang="en" sz="1100">
                <a:solidFill>
                  <a:schemeClr val="dk1"/>
                </a:solidFill>
              </a:rPr>
              <a:t> </a:t>
            </a:r>
            <a:r>
              <a:rPr lang="en" sz="1100" b="1">
                <a:solidFill>
                  <a:schemeClr val="dk1"/>
                </a:solidFill>
              </a:rPr>
              <a:t>and uncommon strings</a:t>
            </a:r>
            <a:r>
              <a:rPr lang="en" sz="1100">
                <a:solidFill>
                  <a:schemeClr val="dk1"/>
                </a:solidFill>
              </a:rPr>
              <a:t> like “missing” because this can cause trouble with data types. For example, importing a number column into R would read in the column as text, not numbers.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While strings like </a:t>
            </a:r>
            <a:r>
              <a:rPr lang="en" sz="1100" b="1">
                <a:solidFill>
                  <a:schemeClr val="dk1"/>
                </a:solidFill>
              </a:rPr>
              <a:t>NA or NULL</a:t>
            </a:r>
            <a:r>
              <a:rPr lang="en" sz="1100">
                <a:solidFill>
                  <a:schemeClr val="dk1"/>
                </a:solidFill>
              </a:rPr>
              <a:t> can cause the same data type problems I just mentioned, they are commonly used. Check what your stats program uses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Overall, </a:t>
            </a:r>
            <a:r>
              <a:rPr lang="en" sz="1100" b="1">
                <a:solidFill>
                  <a:schemeClr val="dk1"/>
                </a:solidFill>
              </a:rPr>
              <a:t>blanks</a:t>
            </a:r>
            <a:r>
              <a:rPr lang="en" sz="1100">
                <a:solidFill>
                  <a:schemeClr val="dk1"/>
                </a:solidFill>
              </a:rPr>
              <a:t> (not spaces) are the best choice because they won’t cause data type problems. One issue is that it’s harder to tell if you forgot to enter the data or if you truly have a missing value. </a:t>
            </a:r>
            <a:endParaRPr sz="1100">
              <a:solidFill>
                <a:schemeClr val="dk1"/>
              </a:solidFill>
            </a:endParaRPr>
          </a:p>
          <a:p>
            <a:pPr marL="0" lvl="0" indent="0" algn="l" rtl="0">
              <a:spcBef>
                <a:spcPts val="0"/>
              </a:spcBef>
              <a:spcAft>
                <a:spcPts val="0"/>
              </a:spcAft>
              <a:buNone/>
            </a:pPr>
            <a:endParaRPr/>
          </a:p>
        </p:txBody>
      </p:sp>
      <p:sp>
        <p:nvSpPr>
          <p:cNvPr id="259" name="Google Shape;259;g2b26f266a8_2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4663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b26f266a8_2_19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It’s also important to pick a good symbol for null values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b="1">
                <a:solidFill>
                  <a:schemeClr val="dk1"/>
                </a:solidFill>
              </a:rPr>
              <a:t>Avoid numbers</a:t>
            </a:r>
            <a:r>
              <a:rPr lang="en" sz="1100">
                <a:solidFill>
                  <a:schemeClr val="dk1"/>
                </a:solidFill>
              </a:rPr>
              <a:t> (especially) because it’s impossible to tell whether the value is actually that number or a NULL.</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b="1">
                <a:solidFill>
                  <a:schemeClr val="dk1"/>
                </a:solidFill>
              </a:rPr>
              <a:t>Avoid special symbols</a:t>
            </a:r>
            <a:r>
              <a:rPr lang="en" sz="1100">
                <a:solidFill>
                  <a:schemeClr val="dk1"/>
                </a:solidFill>
              </a:rPr>
              <a:t> </a:t>
            </a:r>
            <a:r>
              <a:rPr lang="en" sz="1100" b="1">
                <a:solidFill>
                  <a:schemeClr val="dk1"/>
                </a:solidFill>
              </a:rPr>
              <a:t>and uncommon strings</a:t>
            </a:r>
            <a:r>
              <a:rPr lang="en" sz="1100">
                <a:solidFill>
                  <a:schemeClr val="dk1"/>
                </a:solidFill>
              </a:rPr>
              <a:t> like “missing” because this can cause trouble with data types. For example, importing a number column into R would read in the column as text, not numbers.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While strings like </a:t>
            </a:r>
            <a:r>
              <a:rPr lang="en" sz="1100" b="1">
                <a:solidFill>
                  <a:schemeClr val="dk1"/>
                </a:solidFill>
              </a:rPr>
              <a:t>NA or NULL</a:t>
            </a:r>
            <a:r>
              <a:rPr lang="en" sz="1100">
                <a:solidFill>
                  <a:schemeClr val="dk1"/>
                </a:solidFill>
              </a:rPr>
              <a:t> can cause the same data type problems I just mentioned, they are commonly used. Check what your stats program uses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Overall, </a:t>
            </a:r>
            <a:r>
              <a:rPr lang="en" sz="1100" b="1">
                <a:solidFill>
                  <a:schemeClr val="dk1"/>
                </a:solidFill>
              </a:rPr>
              <a:t>blanks</a:t>
            </a:r>
            <a:r>
              <a:rPr lang="en" sz="1100">
                <a:solidFill>
                  <a:schemeClr val="dk1"/>
                </a:solidFill>
              </a:rPr>
              <a:t> (not spaces) are the best choice because they won’t cause data type problems. One issue is that it’s harder to tell if you forgot to enter the data or if you truly have a missing value. </a:t>
            </a:r>
            <a:endParaRPr sz="1100">
              <a:solidFill>
                <a:schemeClr val="dk1"/>
              </a:solidFill>
            </a:endParaRPr>
          </a:p>
          <a:p>
            <a:pPr marL="0" lvl="0" indent="0" algn="l" rtl="0">
              <a:spcBef>
                <a:spcPts val="0"/>
              </a:spcBef>
              <a:spcAft>
                <a:spcPts val="0"/>
              </a:spcAft>
              <a:buNone/>
            </a:pPr>
            <a:endParaRPr/>
          </a:p>
        </p:txBody>
      </p:sp>
      <p:sp>
        <p:nvSpPr>
          <p:cNvPr id="259" name="Google Shape;259;g2b26f266a8_2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12467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26f266a8_2_16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Let’s quickly go over some other common data formatting problems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u="sng">
                <a:solidFill>
                  <a:schemeClr val="dk1"/>
                </a:solidFill>
              </a:rPr>
              <a:t>Multiple tables</a:t>
            </a:r>
            <a:r>
              <a:rPr lang="en" sz="1100">
                <a:solidFill>
                  <a:schemeClr val="dk1"/>
                </a:solidFill>
              </a:rPr>
              <a:t>: computer gets confused: combines multiple observations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u="sng">
                <a:solidFill>
                  <a:schemeClr val="dk1"/>
                </a:solidFill>
              </a:rPr>
              <a:t>Multiple tabs</a:t>
            </a:r>
            <a:r>
              <a:rPr lang="en" sz="1100">
                <a:solidFill>
                  <a:schemeClr val="dk1"/>
                </a:solidFill>
              </a:rPr>
              <a:t>: can create inconsistencies, creates extra step before data analysis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u="sng">
                <a:solidFill>
                  <a:schemeClr val="dk1"/>
                </a:solidFill>
              </a:rPr>
              <a:t>Bad null values</a:t>
            </a:r>
            <a:r>
              <a:rPr lang="en" sz="1100">
                <a:solidFill>
                  <a:schemeClr val="dk1"/>
                </a:solidFill>
              </a:rPr>
              <a:t>: for missing values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u="sng">
                <a:solidFill>
                  <a:schemeClr val="dk1"/>
                </a:solidFill>
              </a:rPr>
              <a:t>Using formatting to convey info</a:t>
            </a:r>
            <a:r>
              <a:rPr lang="en" sz="1100">
                <a:solidFill>
                  <a:schemeClr val="dk1"/>
                </a:solidFill>
              </a:rPr>
              <a:t>: create an extra column</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u="sng">
                <a:solidFill>
                  <a:schemeClr val="dk1"/>
                </a:solidFill>
              </a:rPr>
              <a:t>Bad variable names</a:t>
            </a:r>
            <a:r>
              <a:rPr lang="en" sz="1100">
                <a:solidFill>
                  <a:schemeClr val="dk1"/>
                </a:solidFill>
              </a:rPr>
              <a:t>: not machines readable underscores and camel case</a:t>
            </a:r>
            <a:endParaRPr sz="1100">
              <a:solidFill>
                <a:schemeClr val="dk1"/>
              </a:solidFill>
            </a:endParaRPr>
          </a:p>
          <a:p>
            <a:pPr marL="0" lvl="0" indent="0" algn="l" rtl="0">
              <a:spcBef>
                <a:spcPts val="0"/>
              </a:spcBef>
              <a:spcAft>
                <a:spcPts val="0"/>
              </a:spcAft>
              <a:buNone/>
            </a:pPr>
            <a:endParaRPr/>
          </a:p>
        </p:txBody>
      </p:sp>
      <p:sp>
        <p:nvSpPr>
          <p:cNvPr id="232" name="Google Shape;232;g2b26f266a8_2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0276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b26f266a8_2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2b26f266a8_2_2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Thanks for listening. I hope you found this data organization session to be helpful. Please email me at the address on this slide if you need help. Also, check out our data management pages for more information. If you want to learn more about data</a:t>
            </a:r>
            <a:endParaRPr sz="1200">
              <a:solidFill>
                <a:schemeClr val="dk1"/>
              </a:solidFill>
              <a:latin typeface="Calibri"/>
              <a:ea typeface="Calibri"/>
              <a:cs typeface="Calibri"/>
              <a:sym typeface="Calibri"/>
            </a:endParaRPr>
          </a:p>
          <a:p>
            <a:pPr marL="0" marR="0" lvl="0" indent="0" algn="l" rtl="0">
              <a:spcBef>
                <a:spcPts val="0"/>
              </a:spcBef>
              <a:spcAft>
                <a:spcPts val="0"/>
              </a:spcAft>
              <a:buSzPts val="1100"/>
              <a:buNone/>
            </a:pPr>
            <a:r>
              <a:rPr lang="en" sz="1200">
                <a:solidFill>
                  <a:schemeClr val="dk1"/>
                </a:solidFill>
                <a:latin typeface="Calibri"/>
                <a:ea typeface="Calibri"/>
                <a:cs typeface="Calibri"/>
                <a:sym typeface="Calibri"/>
              </a:rPr>
              <a:t>organization, check out the Ecology spreadsheet lessons from Data carpentry.</a:t>
            </a:r>
            <a:endParaRPr sz="1200">
              <a:solidFill>
                <a:schemeClr val="dk1"/>
              </a:solidFill>
              <a:latin typeface="Calibri"/>
              <a:ea typeface="Calibri"/>
              <a:cs typeface="Calibri"/>
              <a:sym typeface="Calibri"/>
            </a:endParaRPr>
          </a:p>
        </p:txBody>
      </p:sp>
      <p:sp>
        <p:nvSpPr>
          <p:cNvPr id="373" name="Google Shape;373;g2b26f266a8_2_28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49</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b26f266a8_2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2b26f266a8_2_1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buClr>
                <a:schemeClr val="dk1"/>
              </a:buClr>
              <a:buNone/>
            </a:pPr>
            <a:r>
              <a:rPr lang="en" sz="700">
                <a:solidFill>
                  <a:schemeClr val="dk1"/>
                </a:solidFill>
                <a:latin typeface="Times New Roman"/>
                <a:ea typeface="Times New Roman"/>
                <a:cs typeface="Times New Roman"/>
                <a:sym typeface="Times New Roman"/>
              </a:rPr>
              <a:t>    </a:t>
            </a:r>
            <a:r>
              <a:rPr lang="en" sz="1100">
                <a:solidFill>
                  <a:schemeClr val="dk1"/>
                </a:solidFill>
              </a:rPr>
              <a:t>This is a very human readable and intuitive way to use a spreadsheet.</a:t>
            </a:r>
            <a:r>
              <a:rPr lang="en">
                <a:solidFill>
                  <a:schemeClr val="dk1"/>
                </a:solidFill>
              </a:rPr>
              <a:t> It also keeps everything in one place</a:t>
            </a:r>
            <a:endParaRPr lang="en-US" sz="1100">
              <a:solidFill>
                <a:schemeClr val="dk1"/>
              </a:solidFill>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67" name="Google Shape;167;g2b26f266a8_2_1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5</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78514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b26f266a8_2_26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lang="en"/>
          </a:p>
        </p:txBody>
      </p:sp>
      <p:sp>
        <p:nvSpPr>
          <p:cNvPr id="348" name="Google Shape;348;g2b26f266a8_2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b26f266a8_2_27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Now let’s look at some examples of real data posted to </a:t>
            </a:r>
            <a:r>
              <a:rPr lang="en" sz="1100" err="1">
                <a:solidFill>
                  <a:schemeClr val="dk1"/>
                </a:solidFill>
              </a:rPr>
              <a:t>FigShare</a:t>
            </a:r>
            <a:r>
              <a:rPr lang="en" sz="1100">
                <a:solidFill>
                  <a:schemeClr val="dk1"/>
                </a:solidFill>
              </a:rPr>
              <a:t>, which houses real shared data. The first is supplemental data from a manuscript. This record contains high performance liquid chromatography data, which separates out molecules in solution to get an idea of how big they are. Primarily, they are measuring retention time, which is how long a molecule stays on the column. Let’s look at how these data are organized.</a:t>
            </a:r>
            <a:endParaRPr sz="1100">
              <a:solidFill>
                <a:schemeClr val="dk1"/>
              </a:solidFill>
            </a:endParaRPr>
          </a:p>
          <a:p>
            <a:pPr marL="0" indent="0">
              <a:buClr>
                <a:schemeClr val="dk1"/>
              </a:buClr>
              <a:buNone/>
            </a:pPr>
            <a:r>
              <a:rPr lang="en">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highlight>
                  <a:srgbClr val="FFFF00"/>
                </a:highlight>
              </a:rPr>
              <a:t>Demo</a:t>
            </a:r>
            <a:r>
              <a:rPr lang="en" sz="1100">
                <a:solidFill>
                  <a:schemeClr val="dk1"/>
                </a:solidFill>
              </a:rPr>
              <a:t>:</a:t>
            </a:r>
            <a:r>
              <a:rPr lang="en" sz="1100">
                <a:solidFill>
                  <a:schemeClr val="dk1"/>
                </a:solidFill>
                <a:uFill>
                  <a:noFill/>
                </a:uFill>
                <a:hlinkClick r:id="rId3">
                  <a:extLst>
                    <a:ext uri="{A12FA001-AC4F-418D-AE19-62706E023703}">
                      <ahyp:hlinkClr xmlns:ahyp="http://schemas.microsoft.com/office/drawing/2018/hyperlinkcolor" val="tx"/>
                    </a:ext>
                  </a:extLst>
                </a:hlinkClick>
              </a:rPr>
              <a:t> </a:t>
            </a:r>
            <a:r>
              <a:rPr lang="en" sz="1100" u="sng">
                <a:solidFill>
                  <a:schemeClr val="hlink"/>
                </a:solidFill>
                <a:hlinkClick r:id="rId3"/>
              </a:rPr>
              <a:t>https://figshare.com/articles/Supplemental_data_1_xls/4055544</a:t>
            </a:r>
            <a:endParaRPr sz="1100" u="sng">
              <a:solidFill>
                <a:schemeClr val="hlink"/>
              </a:solidFill>
              <a:hlinkClick r:id="rId3"/>
            </a:endParaRPr>
          </a:p>
          <a:p>
            <a:pPr marL="0" indent="0">
              <a:buClr>
                <a:schemeClr val="dk1"/>
              </a:buClr>
              <a:buNone/>
            </a:pPr>
            <a:r>
              <a:rPr lang="en">
                <a:solidFill>
                  <a:schemeClr val="dk1"/>
                </a:solidFill>
              </a:rPr>
              <a:t> </a:t>
            </a:r>
            <a:endParaRPr sz="1100">
              <a:solidFill>
                <a:schemeClr val="dk1"/>
              </a:solidFill>
            </a:endParaRPr>
          </a:p>
          <a:p>
            <a:pPr marL="0" indent="0">
              <a:buClr>
                <a:schemeClr val="dk1"/>
              </a:buClr>
              <a:buNone/>
            </a:pPr>
            <a:r>
              <a:rPr lang="en" sz="1100">
                <a:solidFill>
                  <a:schemeClr val="dk1"/>
                </a:solidFill>
              </a:rPr>
              <a:t>·</a:t>
            </a:r>
            <a:r>
              <a:rPr lang="en" sz="700">
                <a:solidFill>
                  <a:schemeClr val="dk1"/>
                </a:solidFill>
                <a:latin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Rt = Retention time</a:t>
            </a:r>
            <a:endParaRPr sz="1100">
              <a:solidFill>
                <a:schemeClr val="dk1"/>
              </a:solidFill>
            </a:endParaRPr>
          </a:p>
          <a:p>
            <a:pPr marL="0" indent="0">
              <a:buClr>
                <a:schemeClr val="dk1"/>
              </a:buClr>
              <a:buNone/>
            </a:pPr>
            <a:r>
              <a:rPr lang="en" sz="1100">
                <a:solidFill>
                  <a:schemeClr val="dk1"/>
                </a:solidFill>
              </a:rPr>
              <a:t>·</a:t>
            </a:r>
            <a:r>
              <a:rPr lang="en" sz="700">
                <a:solidFill>
                  <a:schemeClr val="dk1"/>
                </a:solidFill>
                <a:latin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 = presence of a peak</a:t>
            </a:r>
            <a:endParaRPr sz="1100">
              <a:solidFill>
                <a:schemeClr val="dk1"/>
              </a:solidFill>
            </a:endParaRPr>
          </a:p>
          <a:p>
            <a:pPr marL="0" indent="0">
              <a:buClr>
                <a:schemeClr val="dk1"/>
              </a:buClr>
              <a:buNone/>
            </a:pPr>
            <a:r>
              <a:rPr lang="en" sz="1100">
                <a:solidFill>
                  <a:schemeClr val="dk1"/>
                </a:solidFill>
              </a:rPr>
              <a:t>·</a:t>
            </a:r>
            <a:r>
              <a:rPr lang="en" sz="700">
                <a:solidFill>
                  <a:schemeClr val="dk1"/>
                </a:solidFill>
                <a:latin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 = absence of a peak</a:t>
            </a:r>
            <a:endParaRPr sz="1100">
              <a:solidFill>
                <a:schemeClr val="dk1"/>
              </a:solidFill>
            </a:endParaRPr>
          </a:p>
          <a:p>
            <a:pPr marL="0" indent="0">
              <a:buClr>
                <a:schemeClr val="dk1"/>
              </a:buClr>
              <a:buNone/>
            </a:pPr>
            <a:r>
              <a:rPr lang="en" sz="1100">
                <a:solidFill>
                  <a:schemeClr val="dk1"/>
                </a:solidFill>
              </a:rPr>
              <a:t>·</a:t>
            </a:r>
            <a:r>
              <a:rPr lang="en" sz="700">
                <a:solidFill>
                  <a:schemeClr val="dk1"/>
                </a:solidFill>
                <a:latin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b="1">
                <a:solidFill>
                  <a:schemeClr val="dk1"/>
                </a:solidFill>
              </a:rPr>
              <a:t>Variables</a:t>
            </a:r>
            <a:r>
              <a:rPr lang="en" sz="1100">
                <a:solidFill>
                  <a:schemeClr val="dk1"/>
                </a:solidFill>
              </a:rPr>
              <a:t>: Sample Code, Species, Sampling area, Altitude, Lat, Lon, Retention time</a:t>
            </a:r>
            <a:endParaRPr sz="1100">
              <a:solidFill>
                <a:schemeClr val="dk1"/>
              </a:solidFill>
            </a:endParaRPr>
          </a:p>
          <a:p>
            <a:pPr marL="0" indent="0">
              <a:buClr>
                <a:schemeClr val="dk1"/>
              </a:buClr>
              <a:buNone/>
            </a:pPr>
            <a:r>
              <a:rPr lang="en" sz="1100">
                <a:solidFill>
                  <a:schemeClr val="dk1"/>
                </a:solidFill>
              </a:rPr>
              <a:t>·</a:t>
            </a:r>
            <a:r>
              <a:rPr lang="en" sz="700">
                <a:solidFill>
                  <a:schemeClr val="dk1"/>
                </a:solidFill>
                <a:latin typeface="Times New Roman"/>
                <a:cs typeface="Times New Roman"/>
                <a:sym typeface="Times New Roman"/>
              </a:rPr>
              <a:t>      </a:t>
            </a:r>
            <a:r>
              <a:rPr lang="en" sz="1100">
                <a:solidFill>
                  <a:schemeClr val="dk1"/>
                </a:solidFill>
              </a:rPr>
              <a:t> </a:t>
            </a:r>
            <a:r>
              <a:rPr lang="en" sz="1100" b="1">
                <a:solidFill>
                  <a:schemeClr val="dk1"/>
                </a:solidFill>
              </a:rPr>
              <a:t>Observation</a:t>
            </a:r>
            <a:r>
              <a:rPr lang="en" sz="1100">
                <a:solidFill>
                  <a:schemeClr val="dk1"/>
                </a:solidFill>
              </a:rPr>
              <a:t>, whether there is a peak (+/-) at the combination of the variables above</a:t>
            </a:r>
            <a:endParaRPr sz="1100">
              <a:solidFill>
                <a:schemeClr val="dk1"/>
              </a:solidFill>
            </a:endParaRPr>
          </a:p>
          <a:p>
            <a:pPr marL="0" indent="0">
              <a:buClr>
                <a:schemeClr val="dk1"/>
              </a:buClr>
              <a:buNone/>
            </a:pPr>
            <a:r>
              <a:rPr lang="en" sz="1100">
                <a:solidFill>
                  <a:schemeClr val="dk1"/>
                </a:solidFill>
              </a:rPr>
              <a:t>·</a:t>
            </a:r>
            <a:r>
              <a:rPr lang="en" sz="700">
                <a:solidFill>
                  <a:schemeClr val="dk1"/>
                </a:solidFill>
                <a:latin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Lots of “extra” data. Could assume that no data = absence of a peak.</a:t>
            </a:r>
            <a:endParaRPr sz="1100">
              <a:solidFill>
                <a:schemeClr val="dk1"/>
              </a:solidFill>
            </a:endParaRPr>
          </a:p>
          <a:p>
            <a:pPr marL="0" indent="0">
              <a:buClr>
                <a:schemeClr val="dk1"/>
              </a:buClr>
              <a:buNone/>
            </a:pPr>
            <a:r>
              <a:rPr lang="en" sz="1100">
                <a:solidFill>
                  <a:schemeClr val="dk1"/>
                </a:solidFill>
              </a:rPr>
              <a:t>·</a:t>
            </a:r>
            <a:r>
              <a:rPr lang="en" sz="700">
                <a:solidFill>
                  <a:schemeClr val="dk1"/>
                </a:solidFill>
                <a:latin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Make new tab called </a:t>
            </a:r>
            <a:r>
              <a:rPr lang="en">
                <a:solidFill>
                  <a:schemeClr val="dk1"/>
                </a:solidFill>
              </a:rPr>
              <a:t>processed</a:t>
            </a:r>
            <a:endParaRPr sz="1100">
              <a:solidFill>
                <a:schemeClr val="dk1"/>
              </a:solidFill>
            </a:endParaRPr>
          </a:p>
          <a:p>
            <a:pPr marL="0" indent="0">
              <a:buClr>
                <a:schemeClr val="dk1"/>
              </a:buClr>
              <a:buNone/>
            </a:pPr>
            <a:r>
              <a:rPr lang="en" sz="1100">
                <a:solidFill>
                  <a:schemeClr val="dk1"/>
                </a:solidFill>
              </a:rPr>
              <a:t>·</a:t>
            </a:r>
            <a:r>
              <a:rPr lang="en" sz="700">
                <a:solidFill>
                  <a:schemeClr val="dk1"/>
                </a:solidFill>
                <a:latin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Put variables across the top</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100">
                <a:solidFill>
                  <a:schemeClr val="dk1"/>
                </a:solidFill>
              </a:rPr>
              <a:t>Copy A1 – A5</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100">
                <a:solidFill>
                  <a:schemeClr val="dk1"/>
                </a:solidFill>
              </a:rPr>
              <a:t>Paste transpose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100">
                <a:solidFill>
                  <a:schemeClr val="dk1"/>
                </a:solidFill>
              </a:rPr>
              <a:t>Add retention time</a:t>
            </a:r>
            <a:endParaRPr sz="1100">
              <a:solidFill>
                <a:schemeClr val="dk1"/>
              </a:solidFill>
            </a:endParaRPr>
          </a:p>
          <a:p>
            <a:pPr marL="0" indent="0">
              <a:buClr>
                <a:schemeClr val="dk1"/>
              </a:buClr>
              <a:buNone/>
            </a:pPr>
            <a:r>
              <a:rPr lang="en" sz="1100">
                <a:solidFill>
                  <a:schemeClr val="dk1"/>
                </a:solidFill>
              </a:rPr>
              <a:t>·</a:t>
            </a:r>
            <a:r>
              <a:rPr lang="en" sz="700">
                <a:solidFill>
                  <a:schemeClr val="dk1"/>
                </a:solidFill>
                <a:latin typeface="Times New Roman"/>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Instead of having a series of +/- for each combo of variables and each retention time, make a row for where each + sign is</a:t>
            </a:r>
            <a:endParaRPr sz="1100">
              <a:solidFill>
                <a:schemeClr val="dk1"/>
              </a:solidFill>
            </a:endParaRPr>
          </a:p>
          <a:p>
            <a:pPr marL="0" indent="0">
              <a:buClr>
                <a:schemeClr val="dk1"/>
              </a:buClr>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Courier New"/>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Each combo of variables can have more than one record.</a:t>
            </a:r>
            <a:endParaRPr sz="1100">
              <a:solidFill>
                <a:schemeClr val="dk1"/>
              </a:solidFill>
            </a:endParaRPr>
          </a:p>
          <a:p>
            <a:pPr marL="0" indent="0">
              <a:buClr>
                <a:schemeClr val="dk1"/>
              </a:buClr>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Courier New"/>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Hard to do by hand: scan for + , add records manually</a:t>
            </a:r>
            <a:endParaRPr sz="1100">
              <a:solidFill>
                <a:schemeClr val="dk1"/>
              </a:solidFill>
            </a:endParaRPr>
          </a:p>
          <a:p>
            <a:pPr marL="0" indent="0">
              <a:buClr>
                <a:schemeClr val="dk1"/>
              </a:buClr>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Courier New"/>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Easier to do in R.</a:t>
            </a:r>
            <a:endParaRPr sz="1100">
              <a:solidFill>
                <a:schemeClr val="dk1"/>
              </a:solidFill>
            </a:endParaRPr>
          </a:p>
          <a:p>
            <a:pPr marL="0" indent="0">
              <a:buClr>
                <a:schemeClr val="dk1"/>
              </a:buClr>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Courier New"/>
                <a:cs typeface="Times New Roman"/>
                <a:sym typeface="Times New Roman"/>
              </a:rPr>
              <a:t>  </a:t>
            </a:r>
            <a:r>
              <a:rPr lang="en" sz="700">
                <a:solidFill>
                  <a:schemeClr val="dk1"/>
                </a:solidFill>
                <a:latin typeface="Times New Roman"/>
                <a:ea typeface="Times New Roman"/>
                <a:cs typeface="Times New Roman"/>
                <a:sym typeface="Times New Roman"/>
              </a:rPr>
              <a:t> </a:t>
            </a:r>
            <a:r>
              <a:rPr lang="en" sz="1100">
                <a:solidFill>
                  <a:schemeClr val="dk1"/>
                </a:solidFill>
              </a:rPr>
              <a:t>Results in way fewer data points -&gt; efficient storage.</a:t>
            </a:r>
            <a:r>
              <a:rPr lang="en">
                <a:solidFill>
                  <a:schemeClr val="dk1"/>
                </a:solidFill>
              </a:rPr>
              <a:t> </a:t>
            </a:r>
            <a:endParaRPr sz="1100">
              <a:solidFill>
                <a:schemeClr val="dk1"/>
              </a:solidFill>
            </a:endParaRPr>
          </a:p>
          <a:p>
            <a:pPr marL="0" lvl="0" indent="0" algn="l" rtl="0">
              <a:spcBef>
                <a:spcPts val="0"/>
              </a:spcBef>
              <a:spcAft>
                <a:spcPts val="0"/>
              </a:spcAft>
              <a:buNone/>
            </a:pPr>
            <a:endParaRPr/>
          </a:p>
        </p:txBody>
      </p:sp>
      <p:sp>
        <p:nvSpPr>
          <p:cNvPr id="360" name="Google Shape;360;g2b26f266a8_2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b26f266a8_2_28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rPr>
              <a:t>This next dataset contains cytokine data from a CCK-8 assay and ELISA. It’s hard to say what all of these data mean, because the metadata are insufficient, but we’ll do our best.</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highlight>
                  <a:srgbClr val="FFFF00"/>
                </a:highlight>
              </a:rPr>
              <a:t> </a:t>
            </a:r>
            <a:endParaRPr sz="110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 sz="1100">
                <a:solidFill>
                  <a:schemeClr val="dk1"/>
                </a:solidFill>
                <a:highlight>
                  <a:srgbClr val="FFFF00"/>
                </a:highlight>
              </a:rPr>
              <a:t>Demo</a:t>
            </a:r>
            <a:r>
              <a:rPr lang="en" sz="1100">
                <a:solidFill>
                  <a:schemeClr val="dk1"/>
                </a:solidFill>
              </a:rPr>
              <a:t>:</a:t>
            </a:r>
            <a:r>
              <a:rPr lang="en" sz="1100">
                <a:solidFill>
                  <a:schemeClr val="dk1"/>
                </a:solidFill>
                <a:uFill>
                  <a:noFill/>
                </a:uFill>
                <a:hlinkClick r:id="rId3">
                  <a:extLst>
                    <a:ext uri="{A12FA001-AC4F-418D-AE19-62706E023703}">
                      <ahyp:hlinkClr xmlns:ahyp="http://schemas.microsoft.com/office/drawing/2018/hyperlinkcolor" val="tx"/>
                    </a:ext>
                  </a:extLst>
                </a:hlinkClick>
              </a:rPr>
              <a:t> </a:t>
            </a:r>
            <a:r>
              <a:rPr lang="en" sz="1100" u="sng">
                <a:solidFill>
                  <a:schemeClr val="hlink"/>
                </a:solidFill>
                <a:hlinkClick r:id="rId3"/>
              </a:rPr>
              <a:t>https://figshare.com/articles/cck8_xls/3505772</a:t>
            </a:r>
            <a:endParaRPr sz="1100" u="sng">
              <a:solidFill>
                <a:schemeClr val="hlink"/>
              </a:solidFill>
              <a:hlinkClick r:id="rId3"/>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First, you can see they have multiple sheets, but sheets 2 and 3 are empty, so they can be deleted</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It also looks like they have 2 separate assays (CCK-8 and ELISA). I would make a separate sheet for each assay.</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Let’s start with the CCK8 data:</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100" b="1">
                <a:solidFill>
                  <a:schemeClr val="dk1"/>
                </a:solidFill>
              </a:rPr>
              <a:t>Variables</a:t>
            </a:r>
            <a:r>
              <a:rPr lang="en" sz="1100">
                <a:solidFill>
                  <a:schemeClr val="dk1"/>
                </a:solidFill>
              </a:rPr>
              <a:t>: Concentration (uC/ml), time, treatment, value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100" b="1">
                <a:solidFill>
                  <a:schemeClr val="dk1"/>
                </a:solidFill>
              </a:rPr>
              <a:t>Observations</a:t>
            </a:r>
            <a:r>
              <a:rPr lang="en" sz="1100">
                <a:solidFill>
                  <a:schemeClr val="dk1"/>
                </a:solidFill>
              </a:rPr>
              <a:t>: value at a certain treatment, concentration and time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For ELISA:</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100" b="1">
                <a:solidFill>
                  <a:schemeClr val="dk1"/>
                </a:solidFill>
              </a:rPr>
              <a:t>Variables</a:t>
            </a:r>
            <a:r>
              <a:rPr lang="en" sz="1100">
                <a:solidFill>
                  <a:schemeClr val="dk1"/>
                </a:solidFill>
              </a:rPr>
              <a:t>: Cytokine, treatment, value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latin typeface="Courier New"/>
                <a:ea typeface="Courier New"/>
                <a:cs typeface="Courier New"/>
                <a:sym typeface="Courier New"/>
              </a:rPr>
              <a:t>o</a:t>
            </a:r>
            <a:r>
              <a:rPr lang="en" sz="700">
                <a:solidFill>
                  <a:schemeClr val="dk1"/>
                </a:solidFill>
                <a:latin typeface="Times New Roman"/>
                <a:ea typeface="Times New Roman"/>
                <a:cs typeface="Times New Roman"/>
                <a:sym typeface="Times New Roman"/>
              </a:rPr>
              <a:t> </a:t>
            </a:r>
            <a:r>
              <a:rPr lang="en" sz="1100" b="1">
                <a:solidFill>
                  <a:schemeClr val="dk1"/>
                </a:solidFill>
              </a:rPr>
              <a:t>Observation</a:t>
            </a:r>
            <a:r>
              <a:rPr lang="en" sz="1100">
                <a:solidFill>
                  <a:schemeClr val="dk1"/>
                </a:solidFill>
              </a:rPr>
              <a:t>: level of a specified cytokine given the treatment</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None/>
            </a:pPr>
            <a:endParaRPr/>
          </a:p>
        </p:txBody>
      </p:sp>
      <p:sp>
        <p:nvSpPr>
          <p:cNvPr id="366" name="Google Shape;366;g2b26f266a8_2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b26f266a8_2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g2b26f266a8_2_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buClr>
                <a:schemeClr val="dk1"/>
              </a:buClr>
              <a:buNone/>
            </a:pPr>
            <a:r>
              <a:rPr lang="en">
                <a:solidFill>
                  <a:schemeClr val="dk1"/>
                </a:solidFill>
                <a:ea typeface="Calibri"/>
              </a:rPr>
              <a:t>Unfortunately, computers don't understand a lot of what humans put in spreadsheets. They're really only focused on the data itself and they expect a really specific structure.</a:t>
            </a:r>
          </a:p>
        </p:txBody>
      </p:sp>
      <p:sp>
        <p:nvSpPr>
          <p:cNvPr id="175" name="Google Shape;175;g2b26f266a8_2_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26f266a8_2_10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t>The goal of this lesson will be to take our lovely human readable spreadsheets and tweak them so that computers are able to read them as we automate our analyses. </a:t>
            </a:r>
          </a:p>
        </p:txBody>
      </p:sp>
      <p:sp>
        <p:nvSpPr>
          <p:cNvPr id="155" name="Google Shape;155;g2b26f266a8_2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b26f266a8_2_15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Clr>
                <a:schemeClr val="dk1"/>
              </a:buClr>
              <a:buNone/>
            </a:pPr>
            <a:r>
              <a:rPr lang="en">
                <a:solidFill>
                  <a:schemeClr val="dk1"/>
                </a:solidFill>
              </a:rPr>
              <a:t>To do this</a:t>
            </a:r>
            <a:r>
              <a:rPr lang="en" sz="1100">
                <a:solidFill>
                  <a:schemeClr val="dk1"/>
                </a:solidFill>
              </a:rPr>
              <a:t>, </a:t>
            </a:r>
            <a:r>
              <a:rPr lang="en">
                <a:solidFill>
                  <a:schemeClr val="dk1"/>
                </a:solidFill>
              </a:rPr>
              <a:t>we'll look at a sample spreadsheet </a:t>
            </a:r>
            <a:r>
              <a:rPr lang="en" sz="1100">
                <a:solidFill>
                  <a:schemeClr val="dk1"/>
                </a:solidFill>
              </a:rPr>
              <a:t>from an ecological survey of small animals in a desert ecosystem.</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They are collecting variables like recorded species, plot, weight, sex and date</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For each animal observed, they should make a new row and collect the above variables</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a:t>
            </a:r>
            <a:r>
              <a:rPr lang="en" sz="700">
                <a:solidFill>
                  <a:schemeClr val="dk1"/>
                </a:solidFill>
                <a:latin typeface="Times New Roman"/>
                <a:ea typeface="Times New Roman"/>
                <a:cs typeface="Times New Roman"/>
                <a:sym typeface="Times New Roman"/>
              </a:rPr>
              <a:t>      </a:t>
            </a:r>
            <a:r>
              <a:rPr lang="en" sz="1100">
                <a:solidFill>
                  <a:schemeClr val="dk1"/>
                </a:solidFill>
              </a:rPr>
              <a:t>However, different field technicians recorded the data differently, creating inconsistencies.</a:t>
            </a:r>
            <a:endParaRPr sz="1100">
              <a:solidFill>
                <a:schemeClr val="dk1"/>
              </a:solidFill>
            </a:endParaRPr>
          </a:p>
          <a:p>
            <a:pPr marL="0" lvl="0" indent="0" algn="l" rtl="0">
              <a:spcBef>
                <a:spcPts val="0"/>
              </a:spcBef>
              <a:spcAft>
                <a:spcPts val="0"/>
              </a:spcAft>
              <a:buNone/>
            </a:pPr>
            <a:endParaRPr/>
          </a:p>
        </p:txBody>
      </p:sp>
      <p:sp>
        <p:nvSpPr>
          <p:cNvPr id="211" name="Google Shape;211;g2b26f266a8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b26f266a8_2_15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indent="0">
              <a:buNone/>
            </a:pPr>
            <a:r>
              <a:rPr lang="en">
                <a:solidFill>
                  <a:schemeClr val="dk1"/>
                </a:solidFill>
              </a:rPr>
              <a:t>If you want to follow along, you can download this sample dataset from </a:t>
            </a:r>
            <a:r>
              <a:rPr lang="en" err="1">
                <a:solidFill>
                  <a:schemeClr val="dk1"/>
                </a:solidFill>
              </a:rPr>
              <a:t>figshare</a:t>
            </a:r>
            <a:r>
              <a:rPr lang="en">
                <a:solidFill>
                  <a:schemeClr val="dk1"/>
                </a:solidFill>
              </a:rPr>
              <a:t>, and open it in the spreadsheet program of your choice. I'll be using Excel today.</a:t>
            </a:r>
            <a:endParaRPr lang="en"/>
          </a:p>
        </p:txBody>
      </p:sp>
      <p:sp>
        <p:nvSpPr>
          <p:cNvPr id="211" name="Google Shape;211;g2b26f266a8_2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30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68575" rIns="68575" bIns="68575" anchor="b" anchorCtr="0">
            <a:noAutofit/>
          </a:bodyPr>
          <a:lstStyle>
            <a:lvl1pPr marL="0" marR="0" lvl="0" indent="0" algn="ctr"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68575" rIns="68575" bIns="68575" anchor="t" anchorCtr="0">
            <a:noAutofit/>
          </a:bodyPr>
          <a:lstStyle>
            <a:lvl1pPr marL="0" marR="0" lvl="0" indent="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2900" marR="0" lvl="1" indent="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6"/>
            <a:ext cx="4358879" cy="1971675"/>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121" name="Google Shape;121;p24"/>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64" name="Google Shape;64;p15"/>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5" name="Google Shape;65;p15"/>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6" name="Google Shape;66;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69" name="Google Shape;69;p16"/>
          <p:cNvSpPr txBox="1">
            <a:spLocks noGrp="1"/>
          </p:cNvSpPr>
          <p:nvPr>
            <p:ph type="body" idx="1"/>
          </p:nvPr>
        </p:nvSpPr>
        <p:spPr>
          <a:xfrm>
            <a:off x="628650" y="1369219"/>
            <a:ext cx="3886200" cy="3263504"/>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body" idx="2"/>
          </p:nvPr>
        </p:nvSpPr>
        <p:spPr>
          <a:xfrm>
            <a:off x="4629150" y="1369219"/>
            <a:ext cx="3886200" cy="3263504"/>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76" name="Google Shape;76;p17"/>
          <p:cNvSpPr txBox="1">
            <a:spLocks noGrp="1"/>
          </p:cNvSpPr>
          <p:nvPr>
            <p:ph type="body" idx="1"/>
          </p:nvPr>
        </p:nvSpPr>
        <p:spPr>
          <a:xfrm>
            <a:off x="628650" y="1369219"/>
            <a:ext cx="7886700" cy="3263504"/>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77" name="Google Shape;77;p17"/>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8" name="Google Shape;78;p17"/>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79" name="Google Shape;79;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629841" y="273844"/>
            <a:ext cx="7886700" cy="994172"/>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82" name="Google Shape;82;p18"/>
          <p:cNvSpPr txBox="1">
            <a:spLocks noGrp="1"/>
          </p:cNvSpPr>
          <p:nvPr>
            <p:ph type="body" idx="1"/>
          </p:nvPr>
        </p:nvSpPr>
        <p:spPr>
          <a:xfrm>
            <a:off x="629841" y="1260872"/>
            <a:ext cx="3868340" cy="617934"/>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83" name="Google Shape;83;p18"/>
          <p:cNvSpPr txBox="1">
            <a:spLocks noGrp="1"/>
          </p:cNvSpPr>
          <p:nvPr>
            <p:ph type="body" idx="2"/>
          </p:nvPr>
        </p:nvSpPr>
        <p:spPr>
          <a:xfrm>
            <a:off x="629841" y="1878806"/>
            <a:ext cx="3868340" cy="2763441"/>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4" name="Google Shape;84;p18"/>
          <p:cNvSpPr txBox="1">
            <a:spLocks noGrp="1"/>
          </p:cNvSpPr>
          <p:nvPr>
            <p:ph type="body" idx="3"/>
          </p:nvPr>
        </p:nvSpPr>
        <p:spPr>
          <a:xfrm>
            <a:off x="4629150" y="1260872"/>
            <a:ext cx="3887391" cy="617934"/>
          </a:xfrm>
          <a:prstGeom prst="rect">
            <a:avLst/>
          </a:prstGeom>
          <a:noFill/>
          <a:ln>
            <a:noFill/>
          </a:ln>
        </p:spPr>
        <p:txBody>
          <a:bodyPr spcFirstLastPara="1" wrap="square" lIns="68575" tIns="68575" rIns="68575" bIns="68575" anchor="b" anchorCtr="0">
            <a:noAutofit/>
          </a:bodyPr>
          <a:lstStyle>
            <a:lvl1pPr marL="457200" marR="0" lvl="0" indent="-228600" algn="l" rtl="0">
              <a:lnSpc>
                <a:spcPct val="90000"/>
              </a:lnSpc>
              <a:spcBef>
                <a:spcPts val="80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500"/>
              <a:buFont typeface="Arial"/>
              <a:buNone/>
              <a:defRPr sz="1500" b="1"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1400"/>
              <a:buFont typeface="Arial"/>
              <a:buNone/>
              <a:defRPr sz="1400" b="1"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1200"/>
              <a:buFont typeface="Arial"/>
              <a:buNone/>
              <a:defRPr sz="1200" b="1" i="0" u="none" strike="noStrike" cap="none">
                <a:solidFill>
                  <a:schemeClr val="dk1"/>
                </a:solidFill>
                <a:latin typeface="Arial"/>
                <a:ea typeface="Arial"/>
                <a:cs typeface="Arial"/>
                <a:sym typeface="Arial"/>
              </a:defRPr>
            </a:lvl9pPr>
          </a:lstStyle>
          <a:p>
            <a:endParaRPr/>
          </a:p>
        </p:txBody>
      </p:sp>
      <p:sp>
        <p:nvSpPr>
          <p:cNvPr id="85" name="Google Shape;85;p18"/>
          <p:cNvSpPr txBox="1">
            <a:spLocks noGrp="1"/>
          </p:cNvSpPr>
          <p:nvPr>
            <p:ph type="body" idx="4"/>
          </p:nvPr>
        </p:nvSpPr>
        <p:spPr>
          <a:xfrm>
            <a:off x="4629150" y="1878806"/>
            <a:ext cx="3887391" cy="2763441"/>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6" name="Google Shape;86;p18"/>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87" name="Google Shape;87;p18"/>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88" name="Google Shape;88;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629841" y="342900"/>
            <a:ext cx="2949178" cy="120015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91" name="Google Shape;91;p19"/>
          <p:cNvSpPr txBox="1">
            <a:spLocks noGrp="1"/>
          </p:cNvSpPr>
          <p:nvPr>
            <p:ph type="body" idx="1"/>
          </p:nvPr>
        </p:nvSpPr>
        <p:spPr>
          <a:xfrm>
            <a:off x="3887391" y="740569"/>
            <a:ext cx="4629150" cy="3655219"/>
          </a:xfrm>
          <a:prstGeom prst="rect">
            <a:avLst/>
          </a:prstGeom>
          <a:noFill/>
          <a:ln>
            <a:noFill/>
          </a:ln>
        </p:spPr>
        <p:txBody>
          <a:bodyPr spcFirstLastPara="1" wrap="square" lIns="68575" tIns="68575" rIns="68575" bIns="68575" anchor="t" anchorCtr="0">
            <a:noAutofit/>
          </a:bodyPr>
          <a:lstStyle>
            <a:lvl1pPr marL="457200" marR="0" lvl="0" indent="-381000" algn="l" rtl="0">
              <a:lnSpc>
                <a:spcPct val="90000"/>
              </a:lnSpc>
              <a:spcBef>
                <a:spcPts val="8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61950" algn="l" rtl="0">
              <a:lnSpc>
                <a:spcPct val="90000"/>
              </a:lnSpc>
              <a:spcBef>
                <a:spcPts val="4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2pPr>
            <a:lvl3pPr marL="1371600" marR="0" lvl="2"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4pPr>
            <a:lvl5pPr marL="2286000" marR="0" lvl="4"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5pPr>
            <a:lvl6pPr marL="2743200" marR="0" lvl="5"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6pPr>
            <a:lvl7pPr marL="3200400" marR="0" lvl="6"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7pPr>
            <a:lvl8pPr marL="3657600" marR="0" lvl="7"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8pPr>
            <a:lvl9pPr marL="4114800" marR="0" lvl="8"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92" name="Google Shape;92;p19"/>
          <p:cNvSpPr txBox="1">
            <a:spLocks noGrp="1"/>
          </p:cNvSpPr>
          <p:nvPr>
            <p:ph type="body" idx="2"/>
          </p:nvPr>
        </p:nvSpPr>
        <p:spPr>
          <a:xfrm>
            <a:off x="629841" y="1543050"/>
            <a:ext cx="2949178" cy="2858691"/>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93" name="Google Shape;93;p19"/>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4" name="Google Shape;94;p19"/>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5" name="Google Shape;95;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623888" y="1282304"/>
            <a:ext cx="7886700" cy="2139553"/>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4500"/>
              <a:buFont typeface="Arial"/>
              <a:buNone/>
              <a:defRPr sz="45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98" name="Google Shape;98;p20"/>
          <p:cNvSpPr txBox="1">
            <a:spLocks noGrp="1"/>
          </p:cNvSpPr>
          <p:nvPr>
            <p:ph type="body" idx="1"/>
          </p:nvPr>
        </p:nvSpPr>
        <p:spPr>
          <a:xfrm>
            <a:off x="623888" y="3442097"/>
            <a:ext cx="7886700" cy="1125140"/>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1pPr>
            <a:lvl2pPr marL="914400" marR="0" lvl="1" indent="-228600" algn="l" rtl="0">
              <a:lnSpc>
                <a:spcPct val="90000"/>
              </a:lnSpc>
              <a:spcBef>
                <a:spcPts val="400"/>
              </a:spcBef>
              <a:spcAft>
                <a:spcPts val="0"/>
              </a:spcAft>
              <a:buClr>
                <a:srgbClr val="888888"/>
              </a:buClr>
              <a:buSzPts val="1500"/>
              <a:buFont typeface="Arial"/>
              <a:buNone/>
              <a:defRPr sz="1500" b="0" i="0" u="none" strike="noStrike" cap="none">
                <a:solidFill>
                  <a:srgbClr val="888888"/>
                </a:solidFill>
                <a:latin typeface="Arial"/>
                <a:ea typeface="Arial"/>
                <a:cs typeface="Arial"/>
                <a:sym typeface="Arial"/>
              </a:defRPr>
            </a:lvl2pPr>
            <a:lvl3pPr marL="1371600" marR="0" lvl="2" indent="-228600" algn="l" rtl="0">
              <a:lnSpc>
                <a:spcPct val="90000"/>
              </a:lnSpc>
              <a:spcBef>
                <a:spcPts val="40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3pPr>
            <a:lvl4pPr marL="1828800" marR="0" lvl="3"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2286000" marR="0" lvl="4"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2743200" marR="0" lvl="5"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3200400" marR="0" lvl="6"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3657600" marR="0" lvl="7"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4114800" marR="0" lvl="8" indent="-228600" algn="l" rtl="0">
              <a:lnSpc>
                <a:spcPct val="90000"/>
              </a:lnSpc>
              <a:spcBef>
                <a:spcPts val="40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endParaRPr/>
          </a:p>
        </p:txBody>
      </p:sp>
      <p:sp>
        <p:nvSpPr>
          <p:cNvPr id="99" name="Google Shape;99;p20"/>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0" name="Google Shape;100;p20"/>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1" name="Google Shape;101;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
        <p:cNvGrpSpPr/>
        <p:nvPr/>
      </p:nvGrpSpPr>
      <p:grpSpPr>
        <a:xfrm>
          <a:off x="0" y="0"/>
          <a:ext cx="0" cy="0"/>
          <a:chOff x="0" y="0"/>
          <a:chExt cx="0" cy="0"/>
        </a:xfrm>
      </p:grpSpPr>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68575" rIns="68575" bIns="68575" anchor="b" anchorCtr="0">
            <a:noAutofit/>
          </a:bodyPr>
          <a:lstStyle>
            <a:lvl1pPr marL="0" marR="0" lvl="0" indent="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txBody>
          <a:bodyPr spcFirstLastPara="1" wrap="square" lIns="68575" tIns="68575" rIns="68575" bIns="68575" anchor="t" anchorCtr="0">
            <a:noAutofit/>
          </a:bodyPr>
          <a:lstStyle>
            <a:lvl1pPr marL="0" marR="0" lvl="0" indent="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342900" marR="0" lvl="1" indent="0"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L="685800" marR="0" lvl="2" indent="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L="1028700" marR="0" lvl="3"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L="1371600" marR="0" lvl="4"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L="1714500" marR="0" lvl="5"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6pPr>
            <a:lvl7pPr marL="2057400" marR="0" lvl="6"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7pPr>
            <a:lvl8pPr marL="2400300" marR="0" lvl="7"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8pPr>
            <a:lvl9pPr marL="2743200" marR="0" lvl="8" indent="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9pPr>
          </a:lstStyle>
          <a:p>
            <a:endParaRPr/>
          </a:p>
        </p:txBody>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68575" rIns="68575" bIns="68575" anchor="t" anchorCtr="0">
            <a:noAutofit/>
          </a:bodyPr>
          <a:lstStyle>
            <a:lvl1pPr marL="457200" marR="0" lvl="0" indent="-228600" algn="l" rtl="0">
              <a:lnSpc>
                <a:spcPct val="90000"/>
              </a:lnSpc>
              <a:spcBef>
                <a:spcPts val="8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90000"/>
              </a:lnSpc>
              <a:spcBef>
                <a:spcPts val="4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2pPr>
            <a:lvl3pPr marL="1371600" marR="0" lvl="2" indent="-228600" algn="l" rtl="0">
              <a:lnSpc>
                <a:spcPct val="90000"/>
              </a:lnSpc>
              <a:spcBef>
                <a:spcPts val="40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3pPr>
            <a:lvl4pPr marL="1828800" marR="0" lvl="3"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4pPr>
            <a:lvl5pPr marL="2286000" marR="0" lvl="4"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5pPr>
            <a:lvl6pPr marL="2743200" marR="0" lvl="5"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6pPr>
            <a:lvl7pPr marL="3200400" marR="0" lvl="6"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7pPr>
            <a:lvl8pPr marL="3657600" marR="0" lvl="7"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8pPr>
            <a:lvl9pPr marL="4114800" marR="0" lvl="8" indent="-228600"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Arial"/>
                <a:ea typeface="Arial"/>
                <a:cs typeface="Arial"/>
                <a:sym typeface="Arial"/>
              </a:defRPr>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a:solidFill>
                  <a:srgbClr val="888888"/>
                </a:solidFill>
                <a:latin typeface="Arial"/>
                <a:ea typeface="Arial"/>
                <a:cs typeface="Arial"/>
                <a:sym typeface="Arial"/>
              </a:defRPr>
            </a:lvl1pPr>
            <a:lvl2pPr marL="0" marR="0" lvl="1" indent="0" algn="r" rtl="0">
              <a:spcBef>
                <a:spcPts val="0"/>
              </a:spcBef>
              <a:buNone/>
              <a:defRPr sz="900">
                <a:solidFill>
                  <a:srgbClr val="888888"/>
                </a:solidFill>
                <a:latin typeface="Arial"/>
                <a:ea typeface="Arial"/>
                <a:cs typeface="Arial"/>
                <a:sym typeface="Arial"/>
              </a:defRPr>
            </a:lvl2pPr>
            <a:lvl3pPr marL="0" marR="0" lvl="2" indent="0" algn="r" rtl="0">
              <a:spcBef>
                <a:spcPts val="0"/>
              </a:spcBef>
              <a:buNone/>
              <a:defRPr sz="900">
                <a:solidFill>
                  <a:srgbClr val="888888"/>
                </a:solidFill>
                <a:latin typeface="Arial"/>
                <a:ea typeface="Arial"/>
                <a:cs typeface="Arial"/>
                <a:sym typeface="Arial"/>
              </a:defRPr>
            </a:lvl3pPr>
            <a:lvl4pPr marL="0" marR="0" lvl="3" indent="0" algn="r" rtl="0">
              <a:spcBef>
                <a:spcPts val="0"/>
              </a:spcBef>
              <a:buNone/>
              <a:defRPr sz="900">
                <a:solidFill>
                  <a:srgbClr val="888888"/>
                </a:solidFill>
                <a:latin typeface="Arial"/>
                <a:ea typeface="Arial"/>
                <a:cs typeface="Arial"/>
                <a:sym typeface="Arial"/>
              </a:defRPr>
            </a:lvl4pPr>
            <a:lvl5pPr marL="0" marR="0" lvl="4" indent="0" algn="r" rtl="0">
              <a:spcBef>
                <a:spcPts val="0"/>
              </a:spcBef>
              <a:buNone/>
              <a:defRPr sz="900">
                <a:solidFill>
                  <a:srgbClr val="888888"/>
                </a:solidFill>
                <a:latin typeface="Arial"/>
                <a:ea typeface="Arial"/>
                <a:cs typeface="Arial"/>
                <a:sym typeface="Arial"/>
              </a:defRPr>
            </a:lvl5pPr>
            <a:lvl6pPr marL="0" marR="0" lvl="5" indent="0" algn="r" rtl="0">
              <a:spcBef>
                <a:spcPts val="0"/>
              </a:spcBef>
              <a:buNone/>
              <a:defRPr sz="900">
                <a:solidFill>
                  <a:srgbClr val="888888"/>
                </a:solidFill>
                <a:latin typeface="Arial"/>
                <a:ea typeface="Arial"/>
                <a:cs typeface="Arial"/>
                <a:sym typeface="Arial"/>
              </a:defRPr>
            </a:lvl6pPr>
            <a:lvl7pPr marL="0" marR="0" lvl="6" indent="0" algn="r" rtl="0">
              <a:spcBef>
                <a:spcPts val="0"/>
              </a:spcBef>
              <a:buNone/>
              <a:defRPr sz="900">
                <a:solidFill>
                  <a:srgbClr val="888888"/>
                </a:solidFill>
                <a:latin typeface="Arial"/>
                <a:ea typeface="Arial"/>
                <a:cs typeface="Arial"/>
                <a:sym typeface="Arial"/>
              </a:defRPr>
            </a:lvl7pPr>
            <a:lvl8pPr marL="0" marR="0" lvl="7" indent="0" algn="r" rtl="0">
              <a:spcBef>
                <a:spcPts val="0"/>
              </a:spcBef>
              <a:buNone/>
              <a:defRPr sz="900">
                <a:solidFill>
                  <a:srgbClr val="888888"/>
                </a:solidFill>
                <a:latin typeface="Arial"/>
                <a:ea typeface="Arial"/>
                <a:cs typeface="Arial"/>
                <a:sym typeface="Arial"/>
              </a:defRPr>
            </a:lvl8pPr>
            <a:lvl9pPr marL="0" marR="0" lvl="8" indent="0" algn="r" rtl="0">
              <a:spcBef>
                <a:spcPts val="0"/>
              </a:spcBef>
              <a:buNone/>
              <a:defRPr sz="9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68575" rIns="68575" bIns="68575" anchor="ctr" anchorCtr="0">
            <a:noAutofit/>
          </a:bodyPr>
          <a:lstStyle>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indent="0">
              <a:spcBef>
                <a:spcPts val="0"/>
              </a:spcBef>
              <a:spcAft>
                <a:spcPts val="0"/>
              </a:spcAft>
              <a:buSzPts val="1100"/>
              <a:buNone/>
              <a:defRPr sz="1400"/>
            </a:lvl2pPr>
            <a:lvl3pPr lvl="2" indent="0">
              <a:spcBef>
                <a:spcPts val="0"/>
              </a:spcBef>
              <a:spcAft>
                <a:spcPts val="0"/>
              </a:spcAft>
              <a:buSzPts val="1100"/>
              <a:buNone/>
              <a:defRPr sz="1400"/>
            </a:lvl3pPr>
            <a:lvl4pPr lvl="3" indent="0">
              <a:spcBef>
                <a:spcPts val="0"/>
              </a:spcBef>
              <a:spcAft>
                <a:spcPts val="0"/>
              </a:spcAft>
              <a:buSzPts val="1100"/>
              <a:buNone/>
              <a:defRPr sz="1400"/>
            </a:lvl4pPr>
            <a:lvl5pPr lvl="4" indent="0">
              <a:spcBef>
                <a:spcPts val="0"/>
              </a:spcBef>
              <a:spcAft>
                <a:spcPts val="0"/>
              </a:spcAft>
              <a:buSzPts val="1100"/>
              <a:buNone/>
              <a:defRPr sz="1400"/>
            </a:lvl5pPr>
            <a:lvl6pPr lvl="5" indent="0">
              <a:spcBef>
                <a:spcPts val="0"/>
              </a:spcBef>
              <a:spcAft>
                <a:spcPts val="0"/>
              </a:spcAft>
              <a:buSzPts val="1100"/>
              <a:buNone/>
              <a:defRPr sz="1400"/>
            </a:lvl6pPr>
            <a:lvl7pPr lvl="6" indent="0">
              <a:spcBef>
                <a:spcPts val="0"/>
              </a:spcBef>
              <a:spcAft>
                <a:spcPts val="0"/>
              </a:spcAft>
              <a:buSzPts val="1100"/>
              <a:buNone/>
              <a:defRPr sz="1400"/>
            </a:lvl7pPr>
            <a:lvl8pPr lvl="7" indent="0">
              <a:spcBef>
                <a:spcPts val="0"/>
              </a:spcBef>
              <a:spcAft>
                <a:spcPts val="0"/>
              </a:spcAft>
              <a:buSzPts val="1100"/>
              <a:buNone/>
              <a:defRPr sz="1400"/>
            </a:lvl8pPr>
            <a:lvl9pPr lvl="8" indent="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68575" rIns="68575" bIns="685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68575" rIns="68575" bIns="68575" anchor="ctr" anchorCtr="0">
            <a:noAutofit/>
          </a:bodyPr>
          <a:lstStyle>
            <a:lvl1pPr marL="0" marR="0" lvl="0" indent="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68575" rIns="68575" bIns="68575" anchor="ctr" anchorCtr="0">
            <a:noAutofit/>
          </a:bodyPr>
          <a:lstStyle>
            <a:lvl1pPr marL="0" marR="0" lvl="0" indent="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uitrcs/data-org-spreadsheet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datacarpentry.org/spreadsheet-ecology-lesso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upport.microsoft.com/en-us/office/date-systems-in-excel-e7fe7167-48a9-4b96-bb53-5612a800b487"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hyperlink" Target="https://twitter.com/pleasebegneiss/status/1328735477923336192"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hyperlink" Target="https://www.nature.com/articles/d41586-021-02211-4" TargetMode="External"/><Relationship Id="rId5" Type="http://schemas.openxmlformats.org/officeDocument/2006/relationships/image" Target="../media/image20.png"/><Relationship Id="rId4" Type="http://schemas.openxmlformats.org/officeDocument/2006/relationships/hyperlink" Target="https://www.theverge.com/2020/8/6/21355674/human-genes-rename-microsoft-excel-misreading-date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redlandsdailyfacts.com/2020/08/07/endangered-kangaroo-rats-now-wearing-backpacks-in-wash-near-redlands-highland/"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app.smartsheet.com/b/form/2f2ec327e6164f83b588b7bbe2e2b56f"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www.datacarpentry.org/spreadsheet-ecology-less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figshare.com/articles/Supplemental_data_1_xls/4055544"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figshare.com/articles/cck8_xls/3505772"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uitrcs/data-org-spreadsheet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ctrTitle"/>
          </p:nvPr>
        </p:nvSpPr>
        <p:spPr>
          <a:xfrm>
            <a:off x="711793" y="268878"/>
            <a:ext cx="6855675" cy="1276350"/>
          </a:xfrm>
          <a:prstGeom prst="rect">
            <a:avLst/>
          </a:prstGeom>
          <a:noFill/>
          <a:ln>
            <a:noFill/>
          </a:ln>
        </p:spPr>
        <p:txBody>
          <a:bodyPr spcFirstLastPara="1" wrap="square" lIns="68575" tIns="34275" rIns="68575" bIns="34275" anchor="b" anchorCtr="0">
            <a:noAutofit/>
          </a:bodyPr>
          <a:lstStyle/>
          <a:p>
            <a:r>
              <a:rPr lang="en" sz="4100" dirty="0">
                <a:solidFill>
                  <a:srgbClr val="7030A0"/>
                </a:solidFill>
              </a:rPr>
              <a:t>How to format your data for </a:t>
            </a:r>
            <a:r>
              <a:rPr lang="en" sz="4100">
                <a:solidFill>
                  <a:srgbClr val="7030A0"/>
                </a:solidFill>
              </a:rPr>
              <a:t>R and Python</a:t>
            </a:r>
            <a:endParaRPr lang="en-US" dirty="0">
              <a:solidFill>
                <a:srgbClr val="7030A0"/>
              </a:solidFill>
            </a:endParaRPr>
          </a:p>
        </p:txBody>
      </p:sp>
      <p:sp>
        <p:nvSpPr>
          <p:cNvPr id="131" name="Google Shape;131;p25"/>
          <p:cNvSpPr txBox="1">
            <a:spLocks noGrp="1"/>
          </p:cNvSpPr>
          <p:nvPr>
            <p:ph type="subTitle" idx="1"/>
          </p:nvPr>
        </p:nvSpPr>
        <p:spPr>
          <a:xfrm>
            <a:off x="639794" y="1707462"/>
            <a:ext cx="6858000" cy="1002187"/>
          </a:xfrm>
          <a:prstGeom prst="rect">
            <a:avLst/>
          </a:prstGeom>
          <a:noFill/>
          <a:ln>
            <a:noFill/>
          </a:ln>
        </p:spPr>
        <p:txBody>
          <a:bodyPr spcFirstLastPara="1" wrap="square" lIns="68575" tIns="34275" rIns="68575" bIns="34275" anchor="t" anchorCtr="0">
            <a:noAutofit/>
          </a:bodyPr>
          <a:lstStyle/>
          <a:p>
            <a:pPr marL="0" marR="0" lvl="0" indent="0" algn="ctr" rtl="0">
              <a:lnSpc>
                <a:spcPct val="80000"/>
              </a:lnSpc>
              <a:spcBef>
                <a:spcPts val="0"/>
              </a:spcBef>
              <a:spcAft>
                <a:spcPts val="0"/>
              </a:spcAft>
              <a:buClr>
                <a:schemeClr val="dk1"/>
              </a:buClr>
              <a:buSzPts val="1700"/>
              <a:buFont typeface="Arial"/>
              <a:buNone/>
            </a:pPr>
            <a:r>
              <a:rPr lang="en" sz="1700" b="1" i="0" u="none" strike="noStrike" cap="none" dirty="0">
                <a:latin typeface="Arial"/>
                <a:ea typeface="Arial"/>
                <a:cs typeface="Arial"/>
                <a:sym typeface="Arial"/>
              </a:rPr>
              <a:t>Tobin Magle, PhD</a:t>
            </a:r>
          </a:p>
          <a:p>
            <a:pPr>
              <a:lnSpc>
                <a:spcPct val="80000"/>
              </a:lnSpc>
              <a:spcBef>
                <a:spcPts val="0"/>
              </a:spcBef>
              <a:buSzPts val="1700"/>
            </a:pPr>
            <a:r>
              <a:rPr lang="en" sz="1700" b="1" dirty="0"/>
              <a:t>Research Computing Services</a:t>
            </a:r>
          </a:p>
        </p:txBody>
      </p:sp>
      <p:sp>
        <p:nvSpPr>
          <p:cNvPr id="4" name="Google Shape;214;p34">
            <a:extLst>
              <a:ext uri="{FF2B5EF4-FFF2-40B4-BE49-F238E27FC236}">
                <a16:creationId xmlns:a16="http://schemas.microsoft.com/office/drawing/2014/main" id="{6335387B-1823-84D9-EB9A-4012ED38ACE0}"/>
              </a:ext>
            </a:extLst>
          </p:cNvPr>
          <p:cNvSpPr txBox="1">
            <a:spLocks/>
          </p:cNvSpPr>
          <p:nvPr/>
        </p:nvSpPr>
        <p:spPr>
          <a:xfrm>
            <a:off x="-47576" y="2445461"/>
            <a:ext cx="9089115" cy="1079785"/>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0" marR="0" lvl="0" indent="0" algn="ctr" rtl="0">
              <a:lnSpc>
                <a:spcPct val="90000"/>
              </a:lnSpc>
              <a:spcBef>
                <a:spcPts val="8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342900" marR="0" lvl="1" indent="0" algn="ctr"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2pPr>
            <a:lvl3pPr marL="685800" marR="0" lvl="2" indent="0" algn="ctr"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028700" marR="0" lvl="3"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1371600" marR="0" lvl="4"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1714500" marR="0" lvl="5"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2057400" marR="0" lvl="6"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2400300" marR="0" lvl="7"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2743200" marR="0" lvl="8" indent="0" algn="ctr" rtl="0">
              <a:lnSpc>
                <a:spcPct val="90000"/>
              </a:lnSpc>
              <a:spcBef>
                <a:spcPts val="4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r>
              <a:rPr lang="en-US" sz="2800" b="1" dirty="0"/>
              <a:t>Download the Workshop Materials</a:t>
            </a:r>
            <a:endParaRPr lang="en-US" dirty="0"/>
          </a:p>
          <a:p>
            <a:r>
              <a:rPr lang="en-US" sz="2800" dirty="0">
                <a:hlinkClick r:id="rId3"/>
              </a:rPr>
              <a:t>https://github.com/nuitrcs/data-org-spreadsheets</a:t>
            </a:r>
          </a:p>
          <a:p>
            <a:endParaRPr lang="en-US" sz="2800"/>
          </a:p>
          <a:p>
            <a:pPr>
              <a:lnSpc>
                <a:spcPct val="100000"/>
              </a:lnSpc>
              <a:spcBef>
                <a:spcPts val="0"/>
              </a:spcBef>
            </a:pPr>
            <a:r>
              <a:rPr lang="en" dirty="0"/>
              <a:t>inspired by the Data Carpentry Ecology lesson</a:t>
            </a:r>
            <a:endParaRPr lang="en-US" dirty="0"/>
          </a:p>
          <a:p>
            <a:pPr>
              <a:lnSpc>
                <a:spcPct val="100000"/>
              </a:lnSpc>
              <a:spcBef>
                <a:spcPts val="0"/>
              </a:spcBef>
            </a:pPr>
            <a:r>
              <a:rPr lang="en" dirty="0">
                <a:hlinkClick r:id="rId4"/>
              </a:rPr>
              <a:t>https://datacarpentry.org/spreadsheet-ecology-lesson/</a:t>
            </a:r>
            <a:endParaRPr lang="en-US" dirty="0"/>
          </a:p>
          <a:p>
            <a:endParaRPr 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How does a computer read...?</a:t>
            </a:r>
            <a:endParaRPr sz="3300" b="0" i="0" u="none" strike="noStrike" cap="none">
              <a:solidFill>
                <a:schemeClr val="dk1"/>
              </a:solidFill>
              <a:latin typeface="Arial"/>
              <a:ea typeface="Arial"/>
              <a:cs typeface="Arial"/>
              <a:sym typeface="Arial"/>
            </a:endParaRPr>
          </a:p>
        </p:txBody>
      </p:sp>
      <p:sp>
        <p:nvSpPr>
          <p:cNvPr id="235" name="Google Shape;235;p3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indent="-171450">
              <a:spcBef>
                <a:spcPts val="0"/>
              </a:spcBef>
            </a:pPr>
            <a:r>
              <a:rPr lang="en" b="1">
                <a:solidFill>
                  <a:srgbClr val="7030A0"/>
                </a:solidFill>
              </a:rPr>
              <a:t>Multiple tabs</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Formatting</a:t>
            </a:r>
            <a:endParaRPr lang="en-US">
              <a:solidFill>
                <a:srgbClr val="000000"/>
              </a:solidFill>
            </a:endParaRPr>
          </a:p>
          <a:p>
            <a:pPr marL="177800" indent="-171450">
              <a:spcBef>
                <a:spcPts val="0"/>
              </a:spcBef>
            </a:pPr>
            <a:endParaRPr lang="en" b="1">
              <a:solidFill>
                <a:srgbClr val="7030A0"/>
              </a:solidFill>
            </a:endParaRPr>
          </a:p>
          <a:p>
            <a:pPr marL="177800" indent="-171450">
              <a:spcBef>
                <a:spcPts val="0"/>
              </a:spcBef>
            </a:pPr>
            <a:r>
              <a:rPr lang="en" sz="2100" b="1" i="0" strike="noStrike" cap="none">
                <a:solidFill>
                  <a:srgbClr val="7030A0"/>
                </a:solidFill>
                <a:latin typeface="Arial"/>
                <a:ea typeface="Arial"/>
                <a:cs typeface="Arial"/>
                <a:sym typeface="Arial"/>
              </a:rPr>
              <a:t>Multiple tables</a:t>
            </a:r>
            <a:endParaRPr lang="en-US"/>
          </a:p>
          <a:p>
            <a:pPr marL="177800" indent="-171450">
              <a:spcBef>
                <a:spcPts val="0"/>
              </a:spcBef>
            </a:pPr>
            <a:endParaRPr lang="en">
              <a:solidFill>
                <a:srgbClr val="000000"/>
              </a:solidFill>
            </a:endParaRPr>
          </a:p>
          <a:p>
            <a:pPr marL="177800" indent="-171450">
              <a:spcBef>
                <a:spcPts val="0"/>
              </a:spcBef>
            </a:pPr>
            <a:r>
              <a:rPr lang="en" b="1">
                <a:solidFill>
                  <a:srgbClr val="7030A0"/>
                </a:solidFill>
              </a:rPr>
              <a:t>Columns</a:t>
            </a:r>
          </a:p>
          <a:p>
            <a:pPr marL="177800" indent="-171450">
              <a:spcBef>
                <a:spcPts val="0"/>
              </a:spcBef>
            </a:pPr>
            <a:endParaRPr lang="en" b="1">
              <a:solidFill>
                <a:srgbClr val="7030A0"/>
              </a:solidFill>
            </a:endParaRPr>
          </a:p>
          <a:p>
            <a:pPr marL="177800" indent="-171450">
              <a:spcBef>
                <a:spcPts val="0"/>
              </a:spcBef>
            </a:pPr>
            <a:r>
              <a:rPr lang="en" b="1">
                <a:solidFill>
                  <a:srgbClr val="7030A0"/>
                </a:solidFill>
              </a:rPr>
              <a:t>Missing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3"/>
          <p:cNvSpPr txBox="1">
            <a:spLocks noGrp="1"/>
          </p:cNvSpPr>
          <p:nvPr>
            <p:ph type="title"/>
          </p:nvPr>
        </p:nvSpPr>
        <p:spPr>
          <a:xfrm>
            <a:off x="279734" y="291891"/>
            <a:ext cx="8574316" cy="994172"/>
          </a:xfrm>
          <a:prstGeom prst="rect">
            <a:avLst/>
          </a:prstGeom>
          <a:noFill/>
          <a:ln>
            <a:noFill/>
          </a:ln>
        </p:spPr>
        <p:txBody>
          <a:bodyPr spcFirstLastPara="1" wrap="square" lIns="68575" tIns="34275" rIns="68575" bIns="34275" anchor="ctr" anchorCtr="0">
            <a:noAutofit/>
          </a:bodyPr>
          <a:lstStyle/>
          <a:p>
            <a:r>
              <a:rPr lang="en"/>
              <a:t>How do I know what a computer can read?</a:t>
            </a:r>
            <a:endParaRPr lang="en" sz="3300" b="0" i="0" u="none" strike="noStrike" cap="none">
              <a:latin typeface="Arial"/>
              <a:ea typeface="Arial"/>
              <a:cs typeface="Arial"/>
            </a:endParaRPr>
          </a:p>
        </p:txBody>
      </p:sp>
      <p:sp>
        <p:nvSpPr>
          <p:cNvPr id="6" name="Google Shape;228;p36">
            <a:extLst>
              <a:ext uri="{FF2B5EF4-FFF2-40B4-BE49-F238E27FC236}">
                <a16:creationId xmlns:a16="http://schemas.microsoft.com/office/drawing/2014/main" id="{FDCE2620-69B5-00B0-5A25-67BAEC04D0EE}"/>
              </a:ext>
            </a:extLst>
          </p:cNvPr>
          <p:cNvSpPr txBox="1">
            <a:spLocks/>
          </p:cNvSpPr>
          <p:nvPr/>
        </p:nvSpPr>
        <p:spPr>
          <a:xfrm>
            <a:off x="521092" y="1782086"/>
            <a:ext cx="3886200" cy="222850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6350" indent="0">
              <a:spcBef>
                <a:spcPts val="0"/>
              </a:spcBef>
              <a:buNone/>
            </a:pPr>
            <a:r>
              <a:rPr lang="en" sz="2800" b="1">
                <a:solidFill>
                  <a:srgbClr val="7030A0"/>
                </a:solidFill>
              </a:rPr>
              <a:t>Save data as .csv</a:t>
            </a:r>
            <a:endParaRPr lang="en-US" sz="2800">
              <a:solidFill>
                <a:srgbClr val="7030A0"/>
              </a:solidFill>
            </a:endParaRPr>
          </a:p>
          <a:p>
            <a:pPr marL="6350" indent="0">
              <a:spcBef>
                <a:spcPts val="0"/>
              </a:spcBef>
              <a:buNone/>
            </a:pPr>
            <a:endParaRPr lang="en"/>
          </a:p>
          <a:p>
            <a:pPr marL="177800" indent="-171450">
              <a:spcBef>
                <a:spcPts val="0"/>
              </a:spcBef>
            </a:pPr>
            <a:r>
              <a:rPr lang="en"/>
              <a:t>R/Python read text-based file formats best</a:t>
            </a:r>
          </a:p>
          <a:p>
            <a:pPr marL="177800" indent="-171450">
              <a:spcBef>
                <a:spcPts val="0"/>
              </a:spcBef>
            </a:pPr>
            <a:endParaRPr lang="en"/>
          </a:p>
          <a:p>
            <a:pPr marL="177800" indent="-171450">
              <a:spcBef>
                <a:spcPts val="0"/>
              </a:spcBef>
            </a:pPr>
            <a:r>
              <a:rPr lang="en"/>
              <a:t>To get an idea of what R and python will see, save as .csv</a:t>
            </a:r>
          </a:p>
        </p:txBody>
      </p:sp>
      <p:pic>
        <p:nvPicPr>
          <p:cNvPr id="10" name="Google Shape;201;p32" descr="A picture containing automaton&#10;&#10;Description automatically generated">
            <a:extLst>
              <a:ext uri="{FF2B5EF4-FFF2-40B4-BE49-F238E27FC236}">
                <a16:creationId xmlns:a16="http://schemas.microsoft.com/office/drawing/2014/main" id="{BDFAA42B-867F-383D-0741-F5D9B3A75524}"/>
              </a:ext>
            </a:extLst>
          </p:cNvPr>
          <p:cNvPicPr preferRelativeResize="0">
            <a:picLocks/>
          </p:cNvPicPr>
          <p:nvPr/>
        </p:nvPicPr>
        <p:blipFill rotWithShape="1">
          <a:blip r:embed="rId3">
            <a:alphaModFix/>
          </a:blip>
          <a:srcRect/>
          <a:stretch/>
        </p:blipFill>
        <p:spPr>
          <a:xfrm>
            <a:off x="4876800" y="1929408"/>
            <a:ext cx="3524250" cy="2181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AB87-603A-A59F-47CA-54E034CAC464}"/>
              </a:ext>
            </a:extLst>
          </p:cNvPr>
          <p:cNvSpPr>
            <a:spLocks noGrp="1"/>
          </p:cNvSpPr>
          <p:nvPr>
            <p:ph type="title"/>
          </p:nvPr>
        </p:nvSpPr>
        <p:spPr/>
        <p:txBody>
          <a:bodyPr/>
          <a:lstStyle/>
          <a:p>
            <a:r>
              <a:rPr lang="en-US" b="1">
                <a:solidFill>
                  <a:srgbClr val="7030A0"/>
                </a:solidFill>
              </a:rPr>
              <a:t>Demo</a:t>
            </a:r>
            <a:r>
              <a:rPr lang="en-US"/>
              <a:t>: Save to .csv</a:t>
            </a:r>
          </a:p>
        </p:txBody>
      </p:sp>
      <p:sp>
        <p:nvSpPr>
          <p:cNvPr id="3" name="Text Placeholder 2">
            <a:extLst>
              <a:ext uri="{FF2B5EF4-FFF2-40B4-BE49-F238E27FC236}">
                <a16:creationId xmlns:a16="http://schemas.microsoft.com/office/drawing/2014/main" id="{7C17DFDF-5275-C98D-AA13-8D320610563C}"/>
              </a:ext>
            </a:extLst>
          </p:cNvPr>
          <p:cNvSpPr>
            <a:spLocks noGrp="1"/>
          </p:cNvSpPr>
          <p:nvPr>
            <p:ph type="body" idx="1"/>
          </p:nvPr>
        </p:nvSpPr>
        <p:spPr/>
        <p:txBody>
          <a:bodyPr/>
          <a:lstStyle/>
          <a:p>
            <a:r>
              <a:rPr lang="en-US"/>
              <a:t>Open the 2014 tab </a:t>
            </a:r>
          </a:p>
          <a:p>
            <a:r>
              <a:rPr lang="en-US"/>
              <a:t>File &gt; Save as</a:t>
            </a:r>
          </a:p>
          <a:p>
            <a:r>
              <a:rPr lang="en-US"/>
              <a:t>File Format: csv</a:t>
            </a:r>
          </a:p>
        </p:txBody>
      </p:sp>
      <p:pic>
        <p:nvPicPr>
          <p:cNvPr id="6" name="Picture 2" descr="Graphical user interface, text, application, chat or text message&#10;&#10;Description automatically generated">
            <a:extLst>
              <a:ext uri="{FF2B5EF4-FFF2-40B4-BE49-F238E27FC236}">
                <a16:creationId xmlns:a16="http://schemas.microsoft.com/office/drawing/2014/main" id="{41DB7D9F-90CE-9A68-156D-598B69307EFA}"/>
              </a:ext>
            </a:extLst>
          </p:cNvPr>
          <p:cNvPicPr>
            <a:picLocks noChangeAspect="1"/>
          </p:cNvPicPr>
          <p:nvPr/>
        </p:nvPicPr>
        <p:blipFill>
          <a:blip r:embed="rId3"/>
          <a:stretch>
            <a:fillRect/>
          </a:stretch>
        </p:blipFill>
        <p:spPr>
          <a:xfrm>
            <a:off x="5667375" y="593139"/>
            <a:ext cx="2743200" cy="1899821"/>
          </a:xfrm>
          <a:prstGeom prst="rect">
            <a:avLst/>
          </a:prstGeom>
        </p:spPr>
      </p:pic>
      <p:pic>
        <p:nvPicPr>
          <p:cNvPr id="8" name="Picture 3" descr="Graphical user interface, text, application, chat or text message&#10;&#10;Description automatically generated">
            <a:extLst>
              <a:ext uri="{FF2B5EF4-FFF2-40B4-BE49-F238E27FC236}">
                <a16:creationId xmlns:a16="http://schemas.microsoft.com/office/drawing/2014/main" id="{5F6BDCC9-1D2B-702A-053A-B59A72B8B9B1}"/>
              </a:ext>
            </a:extLst>
          </p:cNvPr>
          <p:cNvPicPr>
            <a:picLocks noChangeAspect="1"/>
          </p:cNvPicPr>
          <p:nvPr/>
        </p:nvPicPr>
        <p:blipFill>
          <a:blip r:embed="rId4"/>
          <a:stretch>
            <a:fillRect/>
          </a:stretch>
        </p:blipFill>
        <p:spPr>
          <a:xfrm>
            <a:off x="4905375" y="2867025"/>
            <a:ext cx="4038600" cy="1852612"/>
          </a:xfrm>
          <a:prstGeom prst="rect">
            <a:avLst/>
          </a:prstGeom>
        </p:spPr>
      </p:pic>
      <p:sp>
        <p:nvSpPr>
          <p:cNvPr id="10" name="Rectangle 9">
            <a:extLst>
              <a:ext uri="{FF2B5EF4-FFF2-40B4-BE49-F238E27FC236}">
                <a16:creationId xmlns:a16="http://schemas.microsoft.com/office/drawing/2014/main" id="{18FA2987-0E0A-C44B-9F2B-04D54E64DFEC}"/>
              </a:ext>
            </a:extLst>
          </p:cNvPr>
          <p:cNvSpPr/>
          <p:nvPr/>
        </p:nvSpPr>
        <p:spPr>
          <a:xfrm>
            <a:off x="6131225" y="2140429"/>
            <a:ext cx="2191288" cy="3547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B87FD90-169A-FF8A-B571-5D951E3A1836}"/>
              </a:ext>
            </a:extLst>
          </p:cNvPr>
          <p:cNvSpPr/>
          <p:nvPr/>
        </p:nvSpPr>
        <p:spPr>
          <a:xfrm>
            <a:off x="5883575" y="3702528"/>
            <a:ext cx="2962813" cy="345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2602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AB87-603A-A59F-47CA-54E034CAC464}"/>
              </a:ext>
            </a:extLst>
          </p:cNvPr>
          <p:cNvSpPr>
            <a:spLocks noGrp="1"/>
          </p:cNvSpPr>
          <p:nvPr>
            <p:ph type="title"/>
          </p:nvPr>
        </p:nvSpPr>
        <p:spPr/>
        <p:txBody>
          <a:bodyPr/>
          <a:lstStyle/>
          <a:p>
            <a:r>
              <a:rPr lang="en-US" b="1">
                <a:solidFill>
                  <a:srgbClr val="7030A0"/>
                </a:solidFill>
              </a:rPr>
              <a:t>Demo</a:t>
            </a:r>
            <a:r>
              <a:rPr lang="en-US"/>
              <a:t>: Save to .csv</a:t>
            </a:r>
          </a:p>
        </p:txBody>
      </p:sp>
      <p:sp>
        <p:nvSpPr>
          <p:cNvPr id="3" name="Text Placeholder 2">
            <a:extLst>
              <a:ext uri="{FF2B5EF4-FFF2-40B4-BE49-F238E27FC236}">
                <a16:creationId xmlns:a16="http://schemas.microsoft.com/office/drawing/2014/main" id="{7C17DFDF-5275-C98D-AA13-8D320610563C}"/>
              </a:ext>
            </a:extLst>
          </p:cNvPr>
          <p:cNvSpPr>
            <a:spLocks noGrp="1"/>
          </p:cNvSpPr>
          <p:nvPr>
            <p:ph type="body" idx="1"/>
          </p:nvPr>
        </p:nvSpPr>
        <p:spPr/>
        <p:txBody>
          <a:bodyPr/>
          <a:lstStyle/>
          <a:p>
            <a:r>
              <a:rPr lang="en-US"/>
              <a:t>Open the 2014 tab </a:t>
            </a:r>
          </a:p>
          <a:p>
            <a:r>
              <a:rPr lang="en-US"/>
              <a:t>File &gt; Save as</a:t>
            </a:r>
          </a:p>
          <a:p>
            <a:r>
              <a:rPr lang="en-US"/>
              <a:t>File Format: csv</a:t>
            </a:r>
          </a:p>
        </p:txBody>
      </p:sp>
      <p:pic>
        <p:nvPicPr>
          <p:cNvPr id="4" name="Picture 4" descr="Graphical user interface, text, application, chat or text message&#10;&#10;Description automatically generated">
            <a:extLst>
              <a:ext uri="{FF2B5EF4-FFF2-40B4-BE49-F238E27FC236}">
                <a16:creationId xmlns:a16="http://schemas.microsoft.com/office/drawing/2014/main" id="{F6D43F35-8F22-84B0-F565-03DDD82A3965}"/>
              </a:ext>
            </a:extLst>
          </p:cNvPr>
          <p:cNvPicPr>
            <a:picLocks noChangeAspect="1"/>
          </p:cNvPicPr>
          <p:nvPr/>
        </p:nvPicPr>
        <p:blipFill>
          <a:blip r:embed="rId3"/>
          <a:stretch>
            <a:fillRect/>
          </a:stretch>
        </p:blipFill>
        <p:spPr>
          <a:xfrm>
            <a:off x="5400136" y="1101338"/>
            <a:ext cx="2743200" cy="3221182"/>
          </a:xfrm>
          <a:prstGeom prst="rect">
            <a:avLst/>
          </a:prstGeom>
        </p:spPr>
      </p:pic>
    </p:spTree>
    <p:extLst>
      <p:ext uri="{BB962C8B-B14F-4D97-AF65-F5344CB8AC3E}">
        <p14:creationId xmlns:p14="http://schemas.microsoft.com/office/powerpoint/2010/main" val="3232185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97E-8EB0-D5D2-98AB-AC7F069F314D}"/>
              </a:ext>
            </a:extLst>
          </p:cNvPr>
          <p:cNvSpPr>
            <a:spLocks noGrp="1"/>
          </p:cNvSpPr>
          <p:nvPr>
            <p:ph type="title"/>
          </p:nvPr>
        </p:nvSpPr>
        <p:spPr/>
        <p:txBody>
          <a:bodyPr/>
          <a:lstStyle/>
          <a:p>
            <a:r>
              <a:rPr lang="en-US"/>
              <a:t>Restrictions with .csv files</a:t>
            </a:r>
          </a:p>
        </p:txBody>
      </p:sp>
      <p:sp>
        <p:nvSpPr>
          <p:cNvPr id="3" name="Text Placeholder 2">
            <a:extLst>
              <a:ext uri="{FF2B5EF4-FFF2-40B4-BE49-F238E27FC236}">
                <a16:creationId xmlns:a16="http://schemas.microsoft.com/office/drawing/2014/main" id="{D636AACF-AF38-B85F-2382-019C44F4C4BD}"/>
              </a:ext>
            </a:extLst>
          </p:cNvPr>
          <p:cNvSpPr>
            <a:spLocks noGrp="1"/>
          </p:cNvSpPr>
          <p:nvPr>
            <p:ph type="body" idx="1"/>
          </p:nvPr>
        </p:nvSpPr>
        <p:spPr/>
        <p:txBody>
          <a:bodyPr/>
          <a:lstStyle/>
          <a:p>
            <a:r>
              <a:rPr lang="en-US" b="1">
                <a:solidFill>
                  <a:srgbClr val="7030A0"/>
                </a:solidFill>
              </a:rPr>
              <a:t>One csv file per tab</a:t>
            </a:r>
            <a:r>
              <a:rPr lang="en-US"/>
              <a:t>: if your data is in multiple tabs you have to export them separately </a:t>
            </a:r>
            <a:endParaRPr lang="en-US">
              <a:solidFill>
                <a:srgbClr val="000000"/>
              </a:solidFill>
            </a:endParaRPr>
          </a:p>
          <a:p>
            <a:pPr lvl="1">
              <a:buFont typeface="Wingdings"/>
              <a:buChar char="Ø"/>
            </a:pPr>
            <a:r>
              <a:rPr lang="en-US">
                <a:solidFill>
                  <a:srgbClr val="000000"/>
                </a:solidFill>
              </a:rPr>
              <a:t>Creates extra work</a:t>
            </a:r>
            <a:endParaRPr lang="en-US"/>
          </a:p>
        </p:txBody>
      </p:sp>
    </p:spTree>
    <p:extLst>
      <p:ext uri="{BB962C8B-B14F-4D97-AF65-F5344CB8AC3E}">
        <p14:creationId xmlns:p14="http://schemas.microsoft.com/office/powerpoint/2010/main" val="30635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Use tabs wisely</a:t>
            </a:r>
            <a:endParaRPr lang="en-US"/>
          </a:p>
        </p:txBody>
      </p:sp>
      <p:sp>
        <p:nvSpPr>
          <p:cNvPr id="248" name="Google Shape;248;p39"/>
          <p:cNvSpPr txBox="1">
            <a:spLocks noGrp="1"/>
          </p:cNvSpPr>
          <p:nvPr>
            <p:ph type="body" idx="1"/>
          </p:nvPr>
        </p:nvSpPr>
        <p:spPr>
          <a:xfrm>
            <a:off x="291766" y="1393282"/>
            <a:ext cx="4223084" cy="3263504"/>
          </a:xfrm>
          <a:prstGeom prst="rect">
            <a:avLst/>
          </a:prstGeom>
          <a:noFill/>
          <a:ln>
            <a:noFill/>
          </a:ln>
        </p:spPr>
        <p:txBody>
          <a:bodyPr spcFirstLastPara="1" wrap="square" lIns="68575" tIns="34275" rIns="68575" bIns="34275" anchor="t" anchorCtr="0">
            <a:noAutofit/>
          </a:bodyPr>
          <a:lstStyle/>
          <a:p>
            <a:pPr marL="349250" indent="-342900">
              <a:spcBef>
                <a:spcPts val="0"/>
              </a:spcBef>
              <a:buSzPts val="1900"/>
            </a:pPr>
            <a:r>
              <a:rPr lang="en" sz="2200"/>
              <a:t>Keep the </a:t>
            </a:r>
            <a:r>
              <a:rPr lang="en" sz="2200" b="1">
                <a:solidFill>
                  <a:srgbClr val="7030A0"/>
                </a:solidFill>
              </a:rPr>
              <a:t>raw data </a:t>
            </a:r>
            <a:r>
              <a:rPr lang="en" sz="2200">
                <a:solidFill>
                  <a:srgbClr val="000000"/>
                </a:solidFill>
              </a:rPr>
              <a:t>raw</a:t>
            </a:r>
            <a:endParaRPr lang="en" sz="2200"/>
          </a:p>
          <a:p>
            <a:pPr marL="635000" lvl="1" indent="-171450">
              <a:spcBef>
                <a:spcPts val="0"/>
              </a:spcBef>
              <a:buSzPts val="1900"/>
            </a:pPr>
            <a:r>
              <a:rPr lang="en" sz="1600"/>
              <a:t>Allows you to go back if you make a mistake</a:t>
            </a:r>
            <a:endParaRPr lang="en"/>
          </a:p>
          <a:p>
            <a:pPr marL="635000" lvl="1" indent="-171450">
              <a:spcBef>
                <a:spcPts val="0"/>
              </a:spcBef>
              <a:buSzPts val="1900"/>
            </a:pPr>
            <a:endParaRPr lang="en" sz="1600"/>
          </a:p>
          <a:p>
            <a:pPr marL="177800" indent="-342900">
              <a:spcBef>
                <a:spcPts val="0"/>
              </a:spcBef>
              <a:buSzPts val="1900"/>
            </a:pPr>
            <a:r>
              <a:rPr lang="en" sz="2200"/>
              <a:t>Create a </a:t>
            </a:r>
            <a:r>
              <a:rPr lang="en" sz="2200" b="1">
                <a:solidFill>
                  <a:srgbClr val="7030A0"/>
                </a:solidFill>
              </a:rPr>
              <a:t>processed data</a:t>
            </a:r>
            <a:r>
              <a:rPr lang="en" sz="2200"/>
              <a:t> tab</a:t>
            </a:r>
          </a:p>
          <a:p>
            <a:pPr marL="635000" lvl="1" indent="-171450">
              <a:spcBef>
                <a:spcPts val="0"/>
              </a:spcBef>
              <a:buSzPts val="1900"/>
            </a:pPr>
            <a:r>
              <a:rPr lang="en" sz="1600"/>
              <a:t>Keeps all the data in one exportable place</a:t>
            </a:r>
            <a:endParaRPr lang="en" sz="1600" b="0" i="0" u="none" strike="noStrike" cap="none">
              <a:solidFill>
                <a:schemeClr val="dk1"/>
              </a:solidFill>
              <a:latin typeface="Arial"/>
              <a:ea typeface="Arial"/>
              <a:cs typeface="Arial"/>
            </a:endParaRPr>
          </a:p>
          <a:p>
            <a:pPr marL="635000" lvl="1" indent="-171450">
              <a:spcBef>
                <a:spcPts val="0"/>
              </a:spcBef>
              <a:buSzPts val="1900"/>
            </a:pPr>
            <a:endParaRPr lang="en" sz="1600"/>
          </a:p>
          <a:p>
            <a:pPr marL="177800" indent="-342900">
              <a:spcBef>
                <a:spcPts val="0"/>
              </a:spcBef>
              <a:buSzPts val="1900"/>
            </a:pPr>
            <a:r>
              <a:rPr lang="en" sz="2200"/>
              <a:t>Create a </a:t>
            </a:r>
            <a:r>
              <a:rPr lang="en" sz="2200" b="1">
                <a:solidFill>
                  <a:srgbClr val="7030A0"/>
                </a:solidFill>
              </a:rPr>
              <a:t>notes</a:t>
            </a:r>
            <a:r>
              <a:rPr lang="en" sz="2200"/>
              <a:t> tab</a:t>
            </a:r>
          </a:p>
          <a:p>
            <a:pPr marL="635000" lvl="1" indent="-171450">
              <a:spcBef>
                <a:spcPts val="0"/>
              </a:spcBef>
              <a:buSzPts val="1900"/>
            </a:pPr>
            <a:r>
              <a:rPr lang="en" sz="1600"/>
              <a:t>keep a log of how you processed the raw data with the data itself</a:t>
            </a:r>
          </a:p>
          <a:p>
            <a:pPr marL="177800" indent="-171450">
              <a:spcBef>
                <a:spcPts val="0"/>
              </a:spcBef>
              <a:buSzPts val="1900"/>
            </a:pPr>
            <a:endParaRPr lang="en" sz="1900"/>
          </a:p>
          <a:p>
            <a:pPr marL="177800" indent="-171450">
              <a:spcBef>
                <a:spcPts val="0"/>
              </a:spcBef>
              <a:buSzPts val="1900"/>
            </a:pPr>
            <a:endParaRPr lang="en" sz="1900"/>
          </a:p>
          <a:p>
            <a:pPr marL="177800" indent="-50800">
              <a:buSzPts val="1900"/>
              <a:buNone/>
            </a:pPr>
            <a:endParaRPr lang="en-US" sz="1900"/>
          </a:p>
        </p:txBody>
      </p:sp>
      <p:pic>
        <p:nvPicPr>
          <p:cNvPr id="4" name="Picture 4">
            <a:extLst>
              <a:ext uri="{FF2B5EF4-FFF2-40B4-BE49-F238E27FC236}">
                <a16:creationId xmlns:a16="http://schemas.microsoft.com/office/drawing/2014/main" id="{FB4C2E15-B292-B051-B354-77CC12A30DA4}"/>
              </a:ext>
            </a:extLst>
          </p:cNvPr>
          <p:cNvPicPr>
            <a:picLocks noChangeAspect="1"/>
          </p:cNvPicPr>
          <p:nvPr/>
        </p:nvPicPr>
        <p:blipFill>
          <a:blip r:embed="rId3"/>
          <a:stretch>
            <a:fillRect/>
          </a:stretch>
        </p:blipFill>
        <p:spPr>
          <a:xfrm>
            <a:off x="4957010" y="190027"/>
            <a:ext cx="3717757" cy="467320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How does a computer read...?</a:t>
            </a:r>
            <a:endParaRPr sz="3300" b="0" i="0" u="none" strike="noStrike" cap="none">
              <a:solidFill>
                <a:schemeClr val="dk1"/>
              </a:solidFill>
              <a:latin typeface="Arial"/>
              <a:ea typeface="Arial"/>
              <a:cs typeface="Arial"/>
              <a:sym typeface="Arial"/>
            </a:endParaRPr>
          </a:p>
        </p:txBody>
      </p:sp>
      <p:sp>
        <p:nvSpPr>
          <p:cNvPr id="235" name="Google Shape;235;p37"/>
          <p:cNvSpPr txBox="1">
            <a:spLocks noGrp="1"/>
          </p:cNvSpPr>
          <p:nvPr>
            <p:ph type="body" idx="1"/>
          </p:nvPr>
        </p:nvSpPr>
        <p:spPr>
          <a:xfrm>
            <a:off x="622634" y="1188745"/>
            <a:ext cx="7886700" cy="3263504"/>
          </a:xfrm>
          <a:prstGeom prst="rect">
            <a:avLst/>
          </a:prstGeom>
          <a:noFill/>
          <a:ln>
            <a:noFill/>
          </a:ln>
        </p:spPr>
        <p:txBody>
          <a:bodyPr spcFirstLastPara="1" wrap="square" lIns="68575" tIns="34275" rIns="68575" bIns="34275" anchor="t" anchorCtr="0">
            <a:noAutofit/>
          </a:bodyPr>
          <a:lstStyle/>
          <a:p>
            <a:pPr marL="177800" indent="-171450">
              <a:spcBef>
                <a:spcPts val="0"/>
              </a:spcBef>
            </a:pPr>
            <a:endParaRPr lang="en">
              <a:solidFill>
                <a:srgbClr val="000000"/>
              </a:solidFill>
            </a:endParaRPr>
          </a:p>
          <a:p>
            <a:pPr marL="177800" indent="-171450">
              <a:spcBef>
                <a:spcPts val="0"/>
              </a:spcBef>
            </a:pPr>
            <a:r>
              <a:rPr lang="en" b="1">
                <a:solidFill>
                  <a:srgbClr val="7030A0"/>
                </a:solidFill>
              </a:rPr>
              <a:t>Multiple tabs</a:t>
            </a:r>
            <a:r>
              <a:rPr lang="en"/>
              <a:t>: it doesn't, keep one tab for processed data, notes and raw data in extra tabs</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Formatting:</a:t>
            </a:r>
            <a:endParaRPr lang="en">
              <a:solidFill>
                <a:schemeClr val="tx1"/>
              </a:solidFill>
            </a:endParaRPr>
          </a:p>
          <a:p>
            <a:pPr marL="177800" indent="-171450">
              <a:spcBef>
                <a:spcPts val="0"/>
              </a:spcBef>
            </a:pPr>
            <a:endParaRPr lang="en" b="1">
              <a:solidFill>
                <a:srgbClr val="7030A0"/>
              </a:solidFill>
            </a:endParaRPr>
          </a:p>
          <a:p>
            <a:pPr marL="177800" indent="-171450">
              <a:spcBef>
                <a:spcPts val="0"/>
              </a:spcBef>
            </a:pPr>
            <a:r>
              <a:rPr lang="en" sz="2100" b="1" i="0" strike="noStrike" cap="none">
                <a:solidFill>
                  <a:srgbClr val="7030A0"/>
                </a:solidFill>
                <a:latin typeface="Arial"/>
                <a:ea typeface="Arial"/>
                <a:cs typeface="Arial"/>
                <a:sym typeface="Arial"/>
              </a:rPr>
              <a:t>Multiple tables</a:t>
            </a:r>
            <a:r>
              <a:rPr lang="en" sz="2100" b="0" i="0" u="none" strike="noStrike" cap="none">
                <a:latin typeface="Arial"/>
                <a:ea typeface="Arial"/>
                <a:cs typeface="Arial"/>
                <a:sym typeface="Arial"/>
              </a:rPr>
              <a:t>:</a:t>
            </a:r>
            <a:r>
              <a:rPr lang="en"/>
              <a:t> </a:t>
            </a:r>
          </a:p>
          <a:p>
            <a:pPr marL="177800" indent="-171450">
              <a:spcBef>
                <a:spcPts val="0"/>
              </a:spcBef>
            </a:pPr>
            <a:endParaRPr lang="en"/>
          </a:p>
          <a:p>
            <a:pPr marL="177800" indent="-171450">
              <a:spcBef>
                <a:spcPts val="0"/>
              </a:spcBef>
            </a:pPr>
            <a:r>
              <a:rPr lang="en" b="1">
                <a:solidFill>
                  <a:srgbClr val="7030A0"/>
                </a:solidFill>
              </a:rPr>
              <a:t>Columns</a:t>
            </a:r>
            <a:r>
              <a:rPr lang="en"/>
              <a:t>: </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Missing data</a:t>
            </a:r>
            <a:r>
              <a:rPr lang="en"/>
              <a:t>:</a:t>
            </a:r>
          </a:p>
        </p:txBody>
      </p:sp>
    </p:spTree>
    <p:extLst>
      <p:ext uri="{BB962C8B-B14F-4D97-AF65-F5344CB8AC3E}">
        <p14:creationId xmlns:p14="http://schemas.microsoft.com/office/powerpoint/2010/main" val="2443037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AB87-603A-A59F-47CA-54E034CAC464}"/>
              </a:ext>
            </a:extLst>
          </p:cNvPr>
          <p:cNvSpPr>
            <a:spLocks noGrp="1"/>
          </p:cNvSpPr>
          <p:nvPr>
            <p:ph type="title"/>
          </p:nvPr>
        </p:nvSpPr>
        <p:spPr/>
        <p:txBody>
          <a:bodyPr/>
          <a:lstStyle/>
          <a:p>
            <a:r>
              <a:rPr lang="en-US" b="1">
                <a:solidFill>
                  <a:srgbClr val="7030A0"/>
                </a:solidFill>
              </a:rPr>
              <a:t>Demo</a:t>
            </a:r>
            <a:r>
              <a:rPr lang="en-US"/>
              <a:t>: Save to .csv</a:t>
            </a:r>
          </a:p>
        </p:txBody>
      </p:sp>
      <p:sp>
        <p:nvSpPr>
          <p:cNvPr id="3" name="Text Placeholder 2">
            <a:extLst>
              <a:ext uri="{FF2B5EF4-FFF2-40B4-BE49-F238E27FC236}">
                <a16:creationId xmlns:a16="http://schemas.microsoft.com/office/drawing/2014/main" id="{7C17DFDF-5275-C98D-AA13-8D320610563C}"/>
              </a:ext>
            </a:extLst>
          </p:cNvPr>
          <p:cNvSpPr>
            <a:spLocks noGrp="1"/>
          </p:cNvSpPr>
          <p:nvPr>
            <p:ph type="body" idx="1"/>
          </p:nvPr>
        </p:nvSpPr>
        <p:spPr/>
        <p:txBody>
          <a:bodyPr/>
          <a:lstStyle/>
          <a:p>
            <a:pPr marL="95250" indent="0">
              <a:buNone/>
            </a:pPr>
            <a:r>
              <a:rPr lang="en-US">
                <a:solidFill>
                  <a:schemeClr val="tx1"/>
                </a:solidFill>
              </a:rPr>
              <a:t>Result:</a:t>
            </a:r>
          </a:p>
          <a:p>
            <a:pPr marL="95250" indent="0">
              <a:buNone/>
            </a:pPr>
            <a:endParaRPr lang="en-US">
              <a:solidFill>
                <a:schemeClr val="tx1"/>
              </a:solidFill>
            </a:endParaRPr>
          </a:p>
          <a:p>
            <a:pPr marL="438150" indent="-342900"/>
            <a:r>
              <a:rPr lang="en-US">
                <a:solidFill>
                  <a:schemeClr val="tx1"/>
                </a:solidFill>
              </a:rPr>
              <a:t>Data Loss warning</a:t>
            </a:r>
          </a:p>
          <a:p>
            <a:pPr marL="438150" indent="-342900"/>
            <a:endParaRPr lang="en-US">
              <a:solidFill>
                <a:schemeClr val="tx1"/>
              </a:solidFill>
            </a:endParaRPr>
          </a:p>
          <a:p>
            <a:pPr marL="438150" indent="-342900"/>
            <a:r>
              <a:rPr lang="en-US">
                <a:solidFill>
                  <a:schemeClr val="tx1"/>
                </a:solidFill>
              </a:rPr>
              <a:t>Tabs and formatting are still visible</a:t>
            </a:r>
          </a:p>
          <a:p>
            <a:pPr marL="95250" indent="0">
              <a:buNone/>
            </a:pPr>
            <a:endParaRPr lang="en-US">
              <a:solidFill>
                <a:schemeClr val="tx1"/>
              </a:solidFill>
            </a:endParaRPr>
          </a:p>
        </p:txBody>
      </p:sp>
      <p:pic>
        <p:nvPicPr>
          <p:cNvPr id="5" name="Picture 5" descr="Table&#10;&#10;Description automatically generated">
            <a:extLst>
              <a:ext uri="{FF2B5EF4-FFF2-40B4-BE49-F238E27FC236}">
                <a16:creationId xmlns:a16="http://schemas.microsoft.com/office/drawing/2014/main" id="{3AFE5337-C99C-80B0-5956-EFC1BB9FBF38}"/>
              </a:ext>
            </a:extLst>
          </p:cNvPr>
          <p:cNvPicPr>
            <a:picLocks noChangeAspect="1"/>
          </p:cNvPicPr>
          <p:nvPr/>
        </p:nvPicPr>
        <p:blipFill>
          <a:blip r:embed="rId3"/>
          <a:stretch>
            <a:fillRect/>
          </a:stretch>
        </p:blipFill>
        <p:spPr>
          <a:xfrm>
            <a:off x="4510909" y="1001533"/>
            <a:ext cx="4571014" cy="3199555"/>
          </a:xfrm>
          <a:prstGeom prst="rect">
            <a:avLst/>
          </a:prstGeom>
        </p:spPr>
      </p:pic>
      <p:sp>
        <p:nvSpPr>
          <p:cNvPr id="6" name="Rectangle 5">
            <a:extLst>
              <a:ext uri="{FF2B5EF4-FFF2-40B4-BE49-F238E27FC236}">
                <a16:creationId xmlns:a16="http://schemas.microsoft.com/office/drawing/2014/main" id="{5E5C1DBE-F7DB-90DB-3C23-46D8F579072C}"/>
              </a:ext>
            </a:extLst>
          </p:cNvPr>
          <p:cNvSpPr/>
          <p:nvPr/>
        </p:nvSpPr>
        <p:spPr>
          <a:xfrm>
            <a:off x="4416725" y="825979"/>
            <a:ext cx="4658263" cy="469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B30A9CF-D477-991E-EF4B-A731D5BE1EAD}"/>
              </a:ext>
            </a:extLst>
          </p:cNvPr>
          <p:cNvSpPr/>
          <p:nvPr/>
        </p:nvSpPr>
        <p:spPr>
          <a:xfrm>
            <a:off x="4422116" y="4033926"/>
            <a:ext cx="2943763" cy="221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C609D8-E1C6-65C5-5BD9-5F5792B01F8A}"/>
              </a:ext>
            </a:extLst>
          </p:cNvPr>
          <p:cNvSpPr txBox="1"/>
          <p:nvPr/>
        </p:nvSpPr>
        <p:spPr>
          <a:xfrm>
            <a:off x="5619422" y="461141"/>
            <a:ext cx="16593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Warning Message</a:t>
            </a:r>
          </a:p>
        </p:txBody>
      </p:sp>
      <p:sp>
        <p:nvSpPr>
          <p:cNvPr id="12" name="TextBox 11">
            <a:extLst>
              <a:ext uri="{FF2B5EF4-FFF2-40B4-BE49-F238E27FC236}">
                <a16:creationId xmlns:a16="http://schemas.microsoft.com/office/drawing/2014/main" id="{649E945C-97A5-941A-FDA5-4E3928CD7713}"/>
              </a:ext>
            </a:extLst>
          </p:cNvPr>
          <p:cNvSpPr txBox="1"/>
          <p:nvPr/>
        </p:nvSpPr>
        <p:spPr>
          <a:xfrm>
            <a:off x="2766848" y="3993601"/>
            <a:ext cx="16593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Tabs still present</a:t>
            </a:r>
          </a:p>
        </p:txBody>
      </p:sp>
    </p:spTree>
    <p:extLst>
      <p:ext uri="{BB962C8B-B14F-4D97-AF65-F5344CB8AC3E}">
        <p14:creationId xmlns:p14="http://schemas.microsoft.com/office/powerpoint/2010/main" val="2794943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AB87-603A-A59F-47CA-54E034CAC464}"/>
              </a:ext>
            </a:extLst>
          </p:cNvPr>
          <p:cNvSpPr>
            <a:spLocks noGrp="1"/>
          </p:cNvSpPr>
          <p:nvPr>
            <p:ph type="title"/>
          </p:nvPr>
        </p:nvSpPr>
        <p:spPr/>
        <p:txBody>
          <a:bodyPr/>
          <a:lstStyle/>
          <a:p>
            <a:r>
              <a:rPr lang="en-US" b="1">
                <a:solidFill>
                  <a:srgbClr val="7030A0"/>
                </a:solidFill>
              </a:rPr>
              <a:t>Demo</a:t>
            </a:r>
            <a:r>
              <a:rPr lang="en-US"/>
              <a:t>: Save to .csv</a:t>
            </a:r>
          </a:p>
        </p:txBody>
      </p:sp>
      <p:sp>
        <p:nvSpPr>
          <p:cNvPr id="3" name="Text Placeholder 2">
            <a:extLst>
              <a:ext uri="{FF2B5EF4-FFF2-40B4-BE49-F238E27FC236}">
                <a16:creationId xmlns:a16="http://schemas.microsoft.com/office/drawing/2014/main" id="{7C17DFDF-5275-C98D-AA13-8D320610563C}"/>
              </a:ext>
            </a:extLst>
          </p:cNvPr>
          <p:cNvSpPr>
            <a:spLocks noGrp="1"/>
          </p:cNvSpPr>
          <p:nvPr>
            <p:ph type="body" idx="1"/>
          </p:nvPr>
        </p:nvSpPr>
        <p:spPr>
          <a:xfrm>
            <a:off x="628650" y="1369219"/>
            <a:ext cx="3383675" cy="3263504"/>
          </a:xfrm>
        </p:spPr>
        <p:txBody>
          <a:bodyPr/>
          <a:lstStyle/>
          <a:p>
            <a:r>
              <a:rPr lang="en-US">
                <a:solidFill>
                  <a:schemeClr val="bg1">
                    <a:lumMod val="65000"/>
                  </a:schemeClr>
                </a:solidFill>
              </a:rPr>
              <a:t>Open the 2014 tab </a:t>
            </a:r>
          </a:p>
          <a:p>
            <a:r>
              <a:rPr lang="en-US">
                <a:solidFill>
                  <a:schemeClr val="bg1">
                    <a:lumMod val="65000"/>
                  </a:schemeClr>
                </a:solidFill>
              </a:rPr>
              <a:t>File &gt; Save as</a:t>
            </a:r>
          </a:p>
          <a:p>
            <a:r>
              <a:rPr lang="en-US">
                <a:solidFill>
                  <a:schemeClr val="bg1">
                    <a:lumMod val="65000"/>
                  </a:schemeClr>
                </a:solidFill>
              </a:rPr>
              <a:t>File Format: csv</a:t>
            </a:r>
          </a:p>
          <a:p>
            <a:r>
              <a:rPr lang="en-US"/>
              <a:t>Close the file</a:t>
            </a:r>
          </a:p>
          <a:p>
            <a:r>
              <a:rPr lang="en-US"/>
              <a:t>Re-open .csv in spreadsheet program</a:t>
            </a:r>
          </a:p>
        </p:txBody>
      </p:sp>
      <p:pic>
        <p:nvPicPr>
          <p:cNvPr id="7" name="Picture 9" descr="Table&#10;&#10;Description automatically generated">
            <a:extLst>
              <a:ext uri="{FF2B5EF4-FFF2-40B4-BE49-F238E27FC236}">
                <a16:creationId xmlns:a16="http://schemas.microsoft.com/office/drawing/2014/main" id="{4B6CB946-89EA-0434-31D1-182E6D44E232}"/>
              </a:ext>
            </a:extLst>
          </p:cNvPr>
          <p:cNvPicPr>
            <a:picLocks noChangeAspect="1"/>
          </p:cNvPicPr>
          <p:nvPr/>
        </p:nvPicPr>
        <p:blipFill>
          <a:blip r:embed="rId3"/>
          <a:stretch>
            <a:fillRect/>
          </a:stretch>
        </p:blipFill>
        <p:spPr>
          <a:xfrm>
            <a:off x="4116771" y="1209181"/>
            <a:ext cx="4935592" cy="3419806"/>
          </a:xfrm>
          <a:prstGeom prst="rect">
            <a:avLst/>
          </a:prstGeom>
        </p:spPr>
      </p:pic>
      <p:sp>
        <p:nvSpPr>
          <p:cNvPr id="11" name="Rectangle 10">
            <a:extLst>
              <a:ext uri="{FF2B5EF4-FFF2-40B4-BE49-F238E27FC236}">
                <a16:creationId xmlns:a16="http://schemas.microsoft.com/office/drawing/2014/main" id="{E5960090-78CA-FD72-5AE9-7D661E0CA7BD}"/>
              </a:ext>
            </a:extLst>
          </p:cNvPr>
          <p:cNvSpPr/>
          <p:nvPr/>
        </p:nvSpPr>
        <p:spPr>
          <a:xfrm>
            <a:off x="4205340" y="4457624"/>
            <a:ext cx="1662815" cy="2309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5181F06-E7E5-1DBF-7931-78D4E7003DD4}"/>
              </a:ext>
            </a:extLst>
          </p:cNvPr>
          <p:cNvSpPr txBox="1"/>
          <p:nvPr/>
        </p:nvSpPr>
        <p:spPr>
          <a:xfrm>
            <a:off x="3180692" y="4456713"/>
            <a:ext cx="940020"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One Tab</a:t>
            </a:r>
          </a:p>
        </p:txBody>
      </p:sp>
      <p:sp>
        <p:nvSpPr>
          <p:cNvPr id="15" name="Rectangle 14">
            <a:extLst>
              <a:ext uri="{FF2B5EF4-FFF2-40B4-BE49-F238E27FC236}">
                <a16:creationId xmlns:a16="http://schemas.microsoft.com/office/drawing/2014/main" id="{20BA4CF7-8326-D18F-CB3E-1523D9AC2ED8}"/>
              </a:ext>
            </a:extLst>
          </p:cNvPr>
          <p:cNvSpPr/>
          <p:nvPr/>
        </p:nvSpPr>
        <p:spPr>
          <a:xfrm>
            <a:off x="4116658" y="1821826"/>
            <a:ext cx="4806065" cy="21523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35284DA-C2AA-4FF7-C896-B9D7196ECCB8}"/>
              </a:ext>
            </a:extLst>
          </p:cNvPr>
          <p:cNvSpPr txBox="1"/>
          <p:nvPr/>
        </p:nvSpPr>
        <p:spPr>
          <a:xfrm>
            <a:off x="4510907" y="2998402"/>
            <a:ext cx="164946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 formatting</a:t>
            </a:r>
          </a:p>
        </p:txBody>
      </p:sp>
    </p:spTree>
    <p:extLst>
      <p:ext uri="{BB962C8B-B14F-4D97-AF65-F5344CB8AC3E}">
        <p14:creationId xmlns:p14="http://schemas.microsoft.com/office/powerpoint/2010/main" val="269230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solidFill>
                  <a:schemeClr val="tx1"/>
                </a:solidFill>
              </a:rPr>
              <a:t>Data Loss</a:t>
            </a:r>
            <a:endParaRPr lang="en" sz="3300" i="0" u="none" strike="noStrike" cap="none">
              <a:solidFill>
                <a:schemeClr val="tx1"/>
              </a:solidFill>
              <a:latin typeface="Arial"/>
              <a:ea typeface="Arial"/>
              <a:cs typeface="Arial"/>
            </a:endParaRPr>
          </a:p>
        </p:txBody>
      </p:sp>
      <p:pic>
        <p:nvPicPr>
          <p:cNvPr id="5" name="Picture 5" descr="Table&#10;&#10;Description automatically generated">
            <a:extLst>
              <a:ext uri="{FF2B5EF4-FFF2-40B4-BE49-F238E27FC236}">
                <a16:creationId xmlns:a16="http://schemas.microsoft.com/office/drawing/2014/main" id="{E808E002-F7EB-AA71-5FB6-DECED4636A52}"/>
              </a:ext>
            </a:extLst>
          </p:cNvPr>
          <p:cNvPicPr>
            <a:picLocks noChangeAspect="1"/>
          </p:cNvPicPr>
          <p:nvPr/>
        </p:nvPicPr>
        <p:blipFill>
          <a:blip r:embed="rId3"/>
          <a:stretch>
            <a:fillRect/>
          </a:stretch>
        </p:blipFill>
        <p:spPr>
          <a:xfrm>
            <a:off x="541421" y="1699823"/>
            <a:ext cx="3753852" cy="3344053"/>
          </a:xfrm>
          <a:prstGeom prst="rect">
            <a:avLst/>
          </a:prstGeom>
        </p:spPr>
      </p:pic>
      <p:pic>
        <p:nvPicPr>
          <p:cNvPr id="6" name="Picture 6" descr="Table&#10;&#10;Description automatically generated">
            <a:extLst>
              <a:ext uri="{FF2B5EF4-FFF2-40B4-BE49-F238E27FC236}">
                <a16:creationId xmlns:a16="http://schemas.microsoft.com/office/drawing/2014/main" id="{14CAD246-DCB0-7233-4E44-54F4782170A0}"/>
              </a:ext>
            </a:extLst>
          </p:cNvPr>
          <p:cNvPicPr>
            <a:picLocks noChangeAspect="1"/>
          </p:cNvPicPr>
          <p:nvPr/>
        </p:nvPicPr>
        <p:blipFill>
          <a:blip r:embed="rId4"/>
          <a:stretch>
            <a:fillRect/>
          </a:stretch>
        </p:blipFill>
        <p:spPr>
          <a:xfrm>
            <a:off x="4451684" y="1698732"/>
            <a:ext cx="4523873" cy="3165763"/>
          </a:xfrm>
          <a:prstGeom prst="rect">
            <a:avLst/>
          </a:prstGeom>
        </p:spPr>
      </p:pic>
      <p:sp>
        <p:nvSpPr>
          <p:cNvPr id="7" name="TextBox 6">
            <a:extLst>
              <a:ext uri="{FF2B5EF4-FFF2-40B4-BE49-F238E27FC236}">
                <a16:creationId xmlns:a16="http://schemas.microsoft.com/office/drawing/2014/main" id="{FA4B6950-2712-D873-1F81-8CEA7E4E9EBC}"/>
              </a:ext>
            </a:extLst>
          </p:cNvPr>
          <p:cNvSpPr txBox="1"/>
          <p:nvPr/>
        </p:nvSpPr>
        <p:spPr>
          <a:xfrm>
            <a:off x="553453" y="1296403"/>
            <a:ext cx="36335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7030A0"/>
                </a:solidFill>
              </a:rPr>
              <a:t>Spreadsheet</a:t>
            </a:r>
            <a:endParaRPr lang="en-US" b="1">
              <a:solidFill>
                <a:srgbClr val="7030A0"/>
              </a:solidFill>
            </a:endParaRPr>
          </a:p>
        </p:txBody>
      </p:sp>
      <p:sp>
        <p:nvSpPr>
          <p:cNvPr id="8" name="TextBox 7">
            <a:extLst>
              <a:ext uri="{FF2B5EF4-FFF2-40B4-BE49-F238E27FC236}">
                <a16:creationId xmlns:a16="http://schemas.microsoft.com/office/drawing/2014/main" id="{C9E4094C-042A-CE83-2426-8ED016CF716E}"/>
              </a:ext>
            </a:extLst>
          </p:cNvPr>
          <p:cNvSpPr txBox="1"/>
          <p:nvPr/>
        </p:nvSpPr>
        <p:spPr>
          <a:xfrm>
            <a:off x="4957010" y="1266323"/>
            <a:ext cx="363353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rgbClr val="7030A0"/>
                </a:solidFill>
              </a:rPr>
              <a:t>.csv</a:t>
            </a:r>
            <a:endParaRPr lang="en-US"/>
          </a:p>
        </p:txBody>
      </p:sp>
    </p:spTree>
    <p:extLst>
      <p:ext uri="{BB962C8B-B14F-4D97-AF65-F5344CB8AC3E}">
        <p14:creationId xmlns:p14="http://schemas.microsoft.com/office/powerpoint/2010/main" val="898994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9D3D-09AE-CFEE-9EE2-04AE560B0C47}"/>
              </a:ext>
            </a:extLst>
          </p:cNvPr>
          <p:cNvSpPr>
            <a:spLocks noGrp="1"/>
          </p:cNvSpPr>
          <p:nvPr>
            <p:ph type="title"/>
          </p:nvPr>
        </p:nvSpPr>
        <p:spPr/>
        <p:txBody>
          <a:bodyPr/>
          <a:lstStyle/>
          <a:p>
            <a:r>
              <a:rPr lang="en-US"/>
              <a:t>Main questions</a:t>
            </a:r>
          </a:p>
        </p:txBody>
      </p:sp>
      <p:sp>
        <p:nvSpPr>
          <p:cNvPr id="3" name="Text Placeholder 2">
            <a:extLst>
              <a:ext uri="{FF2B5EF4-FFF2-40B4-BE49-F238E27FC236}">
                <a16:creationId xmlns:a16="http://schemas.microsoft.com/office/drawing/2014/main" id="{D2F749A2-33DA-9AE8-2869-4BD0152CFE5A}"/>
              </a:ext>
            </a:extLst>
          </p:cNvPr>
          <p:cNvSpPr>
            <a:spLocks noGrp="1"/>
          </p:cNvSpPr>
          <p:nvPr>
            <p:ph type="body" idx="1"/>
          </p:nvPr>
        </p:nvSpPr>
        <p:spPr/>
        <p:txBody>
          <a:bodyPr/>
          <a:lstStyle/>
          <a:p>
            <a:r>
              <a:rPr lang="en-US"/>
              <a:t>How do you currently use spreadsheets?</a:t>
            </a:r>
          </a:p>
          <a:p>
            <a:pPr lvl="1"/>
            <a:r>
              <a:rPr lang="en-US"/>
              <a:t>Use a sample dataset with common scenarios</a:t>
            </a:r>
          </a:p>
          <a:p>
            <a:endParaRPr lang="en-US"/>
          </a:p>
          <a:p>
            <a:r>
              <a:rPr lang="en-US"/>
              <a:t>How do computers read spreadsheets?</a:t>
            </a:r>
          </a:p>
          <a:p>
            <a:pPr lvl="1"/>
            <a:r>
              <a:rPr lang="en-US"/>
              <a:t>Necessary for automation</a:t>
            </a:r>
          </a:p>
          <a:p>
            <a:endParaRPr lang="en-US"/>
          </a:p>
          <a:p>
            <a:r>
              <a:rPr lang="en-US"/>
              <a:t>How can you use spreadsheets to make them both machine and human readable?</a:t>
            </a:r>
          </a:p>
        </p:txBody>
      </p:sp>
    </p:spTree>
    <p:extLst>
      <p:ext uri="{BB962C8B-B14F-4D97-AF65-F5344CB8AC3E}">
        <p14:creationId xmlns:p14="http://schemas.microsoft.com/office/powerpoint/2010/main" val="729326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E397E-8EB0-D5D2-98AB-AC7F069F314D}"/>
              </a:ext>
            </a:extLst>
          </p:cNvPr>
          <p:cNvSpPr>
            <a:spLocks noGrp="1"/>
          </p:cNvSpPr>
          <p:nvPr>
            <p:ph type="title"/>
          </p:nvPr>
        </p:nvSpPr>
        <p:spPr/>
        <p:txBody>
          <a:bodyPr/>
          <a:lstStyle/>
          <a:p>
            <a:r>
              <a:rPr lang="en-US"/>
              <a:t>Restrictions with .csv files</a:t>
            </a:r>
          </a:p>
        </p:txBody>
      </p:sp>
      <p:sp>
        <p:nvSpPr>
          <p:cNvPr id="3" name="Text Placeholder 2">
            <a:extLst>
              <a:ext uri="{FF2B5EF4-FFF2-40B4-BE49-F238E27FC236}">
                <a16:creationId xmlns:a16="http://schemas.microsoft.com/office/drawing/2014/main" id="{D636AACF-AF38-B85F-2382-019C44F4C4BD}"/>
              </a:ext>
            </a:extLst>
          </p:cNvPr>
          <p:cNvSpPr>
            <a:spLocks noGrp="1"/>
          </p:cNvSpPr>
          <p:nvPr>
            <p:ph type="body" idx="1"/>
          </p:nvPr>
        </p:nvSpPr>
        <p:spPr/>
        <p:txBody>
          <a:bodyPr/>
          <a:lstStyle/>
          <a:p>
            <a:r>
              <a:rPr lang="en-US" b="1">
                <a:solidFill>
                  <a:schemeClr val="bg1">
                    <a:lumMod val="50000"/>
                  </a:schemeClr>
                </a:solidFill>
              </a:rPr>
              <a:t>One csv file per tab</a:t>
            </a:r>
            <a:r>
              <a:rPr lang="en-US">
                <a:solidFill>
                  <a:schemeClr val="bg1">
                    <a:lumMod val="50000"/>
                  </a:schemeClr>
                </a:solidFill>
              </a:rPr>
              <a:t>: if your data is in multiple tabs you have to export them separately</a:t>
            </a:r>
          </a:p>
          <a:p>
            <a:pPr lvl="1">
              <a:buFont typeface="Wingdings"/>
              <a:buChar char="Ø"/>
            </a:pPr>
            <a:r>
              <a:rPr lang="en-US">
                <a:solidFill>
                  <a:schemeClr val="bg1">
                    <a:lumMod val="50000"/>
                  </a:schemeClr>
                </a:solidFill>
              </a:rPr>
              <a:t>Creates extra work</a:t>
            </a:r>
          </a:p>
          <a:p>
            <a:endParaRPr lang="en-US">
              <a:solidFill>
                <a:srgbClr val="000000"/>
              </a:solidFill>
            </a:endParaRPr>
          </a:p>
          <a:p>
            <a:r>
              <a:rPr lang="en-US" b="1">
                <a:solidFill>
                  <a:srgbClr val="7030A0"/>
                </a:solidFill>
              </a:rPr>
              <a:t>Removes all the formatting</a:t>
            </a:r>
            <a:r>
              <a:rPr lang="en-US"/>
              <a:t>: saves only the cell values, separated by commas in a text files, one line per row</a:t>
            </a:r>
          </a:p>
          <a:p>
            <a:pPr lvl="1">
              <a:buFont typeface="Wingdings"/>
              <a:buChar char="Ø"/>
            </a:pPr>
            <a:r>
              <a:rPr lang="en-US"/>
              <a:t>Any calculations, highlighting, graphs, borders, bolding, color coding in your spreadsheet will disappear</a:t>
            </a:r>
          </a:p>
          <a:p>
            <a:pPr lvl="1">
              <a:buFont typeface="Wingdings"/>
              <a:buChar char="Ø"/>
            </a:pPr>
            <a:r>
              <a:rPr lang="en-US"/>
              <a:t>Can cause </a:t>
            </a:r>
            <a:r>
              <a:rPr lang="en-US" b="1"/>
              <a:t>data loss</a:t>
            </a:r>
          </a:p>
        </p:txBody>
      </p:sp>
    </p:spTree>
    <p:extLst>
      <p:ext uri="{BB962C8B-B14F-4D97-AF65-F5344CB8AC3E}">
        <p14:creationId xmlns:p14="http://schemas.microsoft.com/office/powerpoint/2010/main" val="992103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Google Shape;268;p42">
            <a:extLst>
              <a:ext uri="{FF2B5EF4-FFF2-40B4-BE49-F238E27FC236}">
                <a16:creationId xmlns:a16="http://schemas.microsoft.com/office/drawing/2014/main" id="{41DEFB5E-1B87-8823-E7D7-55F51568C093}"/>
              </a:ext>
            </a:extLst>
          </p:cNvPr>
          <p:cNvSpPr txBox="1">
            <a:spLocks/>
          </p:cNvSpPr>
          <p:nvPr/>
        </p:nvSpPr>
        <p:spPr>
          <a:xfrm>
            <a:off x="781050" y="426244"/>
            <a:ext cx="7886700" cy="994172"/>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 b="1">
                <a:solidFill>
                  <a:srgbClr val="7030A0"/>
                </a:solidFill>
              </a:rPr>
              <a:t>Q</a:t>
            </a:r>
            <a:r>
              <a:rPr lang="en"/>
              <a:t>: How can I make it machine-readable?</a:t>
            </a:r>
          </a:p>
        </p:txBody>
      </p:sp>
      <p:pic>
        <p:nvPicPr>
          <p:cNvPr id="3" name="Picture 5" descr="Table&#10;&#10;Description automatically generated">
            <a:extLst>
              <a:ext uri="{FF2B5EF4-FFF2-40B4-BE49-F238E27FC236}">
                <a16:creationId xmlns:a16="http://schemas.microsoft.com/office/drawing/2014/main" id="{5FECA4E7-64C8-D729-5928-88EE58E9D985}"/>
              </a:ext>
            </a:extLst>
          </p:cNvPr>
          <p:cNvPicPr>
            <a:picLocks noChangeAspect="1"/>
          </p:cNvPicPr>
          <p:nvPr/>
        </p:nvPicPr>
        <p:blipFill>
          <a:blip r:embed="rId3"/>
          <a:stretch>
            <a:fillRect/>
          </a:stretch>
        </p:blipFill>
        <p:spPr>
          <a:xfrm>
            <a:off x="252663" y="1669745"/>
            <a:ext cx="3753852" cy="3344053"/>
          </a:xfrm>
          <a:prstGeom prst="rect">
            <a:avLst/>
          </a:prstGeom>
        </p:spPr>
      </p:pic>
      <p:pic>
        <p:nvPicPr>
          <p:cNvPr id="8" name="Picture 6" descr="Table&#10;&#10;Description automatically generated">
            <a:extLst>
              <a:ext uri="{FF2B5EF4-FFF2-40B4-BE49-F238E27FC236}">
                <a16:creationId xmlns:a16="http://schemas.microsoft.com/office/drawing/2014/main" id="{CC46CF05-2E4F-BE87-6E12-0371BBB8AD51}"/>
              </a:ext>
            </a:extLst>
          </p:cNvPr>
          <p:cNvPicPr>
            <a:picLocks noChangeAspect="1"/>
          </p:cNvPicPr>
          <p:nvPr/>
        </p:nvPicPr>
        <p:blipFill>
          <a:blip r:embed="rId4"/>
          <a:stretch>
            <a:fillRect/>
          </a:stretch>
        </p:blipFill>
        <p:spPr>
          <a:xfrm>
            <a:off x="4572000" y="1752875"/>
            <a:ext cx="4523873" cy="31657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7" name="Google Shape;268;p42">
            <a:extLst>
              <a:ext uri="{FF2B5EF4-FFF2-40B4-BE49-F238E27FC236}">
                <a16:creationId xmlns:a16="http://schemas.microsoft.com/office/drawing/2014/main" id="{41DEFB5E-1B87-8823-E7D7-55F51568C093}"/>
              </a:ext>
            </a:extLst>
          </p:cNvPr>
          <p:cNvSpPr txBox="1">
            <a:spLocks/>
          </p:cNvSpPr>
          <p:nvPr/>
        </p:nvSpPr>
        <p:spPr>
          <a:xfrm>
            <a:off x="781050" y="426244"/>
            <a:ext cx="7886700" cy="994172"/>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marR="0" lvl="1"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 b="1">
                <a:solidFill>
                  <a:srgbClr val="7030A0"/>
                </a:solidFill>
              </a:rPr>
              <a:t>A</a:t>
            </a:r>
            <a:r>
              <a:rPr lang="en"/>
              <a:t>: Add a column</a:t>
            </a:r>
          </a:p>
        </p:txBody>
      </p:sp>
      <p:pic>
        <p:nvPicPr>
          <p:cNvPr id="10" name="Picture 10" descr="Table&#10;&#10;Description automatically generated">
            <a:extLst>
              <a:ext uri="{FF2B5EF4-FFF2-40B4-BE49-F238E27FC236}">
                <a16:creationId xmlns:a16="http://schemas.microsoft.com/office/drawing/2014/main" id="{753BD5A6-7994-AEDB-80B0-D1213345C4D5}"/>
              </a:ext>
            </a:extLst>
          </p:cNvPr>
          <p:cNvPicPr>
            <a:picLocks noChangeAspect="1"/>
          </p:cNvPicPr>
          <p:nvPr/>
        </p:nvPicPr>
        <p:blipFill>
          <a:blip r:embed="rId3"/>
          <a:stretch>
            <a:fillRect/>
          </a:stretch>
        </p:blipFill>
        <p:spPr>
          <a:xfrm>
            <a:off x="4764505" y="1368592"/>
            <a:ext cx="3441031" cy="3441031"/>
          </a:xfrm>
          <a:prstGeom prst="rect">
            <a:avLst/>
          </a:prstGeom>
        </p:spPr>
      </p:pic>
      <p:pic>
        <p:nvPicPr>
          <p:cNvPr id="5" name="Picture 5" descr="Table&#10;&#10;Description automatically generated">
            <a:extLst>
              <a:ext uri="{FF2B5EF4-FFF2-40B4-BE49-F238E27FC236}">
                <a16:creationId xmlns:a16="http://schemas.microsoft.com/office/drawing/2014/main" id="{AC440BB3-687E-6280-5FE1-93F53A49C374}"/>
              </a:ext>
            </a:extLst>
          </p:cNvPr>
          <p:cNvPicPr>
            <a:picLocks noChangeAspect="1"/>
          </p:cNvPicPr>
          <p:nvPr/>
        </p:nvPicPr>
        <p:blipFill>
          <a:blip r:embed="rId4"/>
          <a:stretch>
            <a:fillRect/>
          </a:stretch>
        </p:blipFill>
        <p:spPr>
          <a:xfrm>
            <a:off x="336884" y="1417082"/>
            <a:ext cx="3753852" cy="3344053"/>
          </a:xfrm>
          <a:prstGeom prst="rect">
            <a:avLst/>
          </a:prstGeom>
        </p:spPr>
      </p:pic>
    </p:spTree>
    <p:extLst>
      <p:ext uri="{BB962C8B-B14F-4D97-AF65-F5344CB8AC3E}">
        <p14:creationId xmlns:p14="http://schemas.microsoft.com/office/powerpoint/2010/main" val="3828207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How does a computer read...?</a:t>
            </a:r>
            <a:endParaRPr sz="3300" b="0" i="0" u="none" strike="noStrike" cap="none">
              <a:solidFill>
                <a:schemeClr val="dk1"/>
              </a:solidFill>
              <a:latin typeface="Arial"/>
              <a:ea typeface="Arial"/>
              <a:cs typeface="Arial"/>
              <a:sym typeface="Arial"/>
            </a:endParaRPr>
          </a:p>
        </p:txBody>
      </p:sp>
      <p:sp>
        <p:nvSpPr>
          <p:cNvPr id="235" name="Google Shape;235;p37"/>
          <p:cNvSpPr txBox="1">
            <a:spLocks noGrp="1"/>
          </p:cNvSpPr>
          <p:nvPr>
            <p:ph type="body" idx="1"/>
          </p:nvPr>
        </p:nvSpPr>
        <p:spPr>
          <a:xfrm>
            <a:off x="622634" y="1188745"/>
            <a:ext cx="7886700" cy="3263504"/>
          </a:xfrm>
          <a:prstGeom prst="rect">
            <a:avLst/>
          </a:prstGeom>
          <a:noFill/>
          <a:ln>
            <a:noFill/>
          </a:ln>
        </p:spPr>
        <p:txBody>
          <a:bodyPr spcFirstLastPara="1" wrap="square" lIns="68575" tIns="34275" rIns="68575" bIns="34275" anchor="t" anchorCtr="0">
            <a:noAutofit/>
          </a:bodyPr>
          <a:lstStyle/>
          <a:p>
            <a:pPr marL="177800" indent="-171450">
              <a:spcBef>
                <a:spcPts val="0"/>
              </a:spcBef>
            </a:pPr>
            <a:endParaRPr lang="en">
              <a:solidFill>
                <a:srgbClr val="000000"/>
              </a:solidFill>
            </a:endParaRPr>
          </a:p>
          <a:p>
            <a:pPr marL="177800" indent="-171450">
              <a:spcBef>
                <a:spcPts val="0"/>
              </a:spcBef>
            </a:pPr>
            <a:r>
              <a:rPr lang="en" b="1">
                <a:solidFill>
                  <a:srgbClr val="7030A0"/>
                </a:solidFill>
              </a:rPr>
              <a:t>Multiple tabs</a:t>
            </a:r>
            <a:r>
              <a:rPr lang="en"/>
              <a:t>: it doesn't, keep one tab for processed data, notes and raw data in extra tabs</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Formatting: </a:t>
            </a:r>
            <a:r>
              <a:rPr lang="en">
                <a:solidFill>
                  <a:schemeClr val="tx1"/>
                </a:solidFill>
              </a:rPr>
              <a:t>it doesn't, add a column</a:t>
            </a:r>
          </a:p>
          <a:p>
            <a:pPr marL="177800" indent="-171450">
              <a:spcBef>
                <a:spcPts val="0"/>
              </a:spcBef>
            </a:pPr>
            <a:endParaRPr lang="en" b="1">
              <a:solidFill>
                <a:srgbClr val="7030A0"/>
              </a:solidFill>
            </a:endParaRPr>
          </a:p>
          <a:p>
            <a:pPr marL="177800" indent="-171450">
              <a:spcBef>
                <a:spcPts val="0"/>
              </a:spcBef>
            </a:pPr>
            <a:r>
              <a:rPr lang="en" sz="2100" b="1" i="0" strike="noStrike" cap="none">
                <a:solidFill>
                  <a:srgbClr val="7030A0"/>
                </a:solidFill>
                <a:latin typeface="Arial"/>
                <a:ea typeface="Arial"/>
                <a:cs typeface="Arial"/>
                <a:sym typeface="Arial"/>
              </a:rPr>
              <a:t>Multiple tables</a:t>
            </a:r>
            <a:r>
              <a:rPr lang="en" sz="2100" b="0" i="0" u="none" strike="noStrike" cap="none">
                <a:latin typeface="Arial"/>
                <a:ea typeface="Arial"/>
                <a:cs typeface="Arial"/>
                <a:sym typeface="Arial"/>
              </a:rPr>
              <a:t>:</a:t>
            </a:r>
            <a:r>
              <a:rPr lang="en"/>
              <a:t> </a:t>
            </a:r>
          </a:p>
          <a:p>
            <a:pPr marL="177800" indent="-171450">
              <a:spcBef>
                <a:spcPts val="0"/>
              </a:spcBef>
            </a:pPr>
            <a:endParaRPr lang="en"/>
          </a:p>
          <a:p>
            <a:pPr marL="177800" indent="-171450">
              <a:spcBef>
                <a:spcPts val="0"/>
              </a:spcBef>
            </a:pPr>
            <a:r>
              <a:rPr lang="en" b="1">
                <a:solidFill>
                  <a:srgbClr val="7030A0"/>
                </a:solidFill>
              </a:rPr>
              <a:t>Columns</a:t>
            </a:r>
            <a:r>
              <a:rPr lang="en"/>
              <a:t>: </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Missing data</a:t>
            </a:r>
            <a:r>
              <a:rPr lang="en"/>
              <a:t>:</a:t>
            </a:r>
          </a:p>
        </p:txBody>
      </p:sp>
    </p:spTree>
    <p:extLst>
      <p:ext uri="{BB962C8B-B14F-4D97-AF65-F5344CB8AC3E}">
        <p14:creationId xmlns:p14="http://schemas.microsoft.com/office/powerpoint/2010/main" val="1935596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628650" y="57276"/>
            <a:ext cx="7886700" cy="994172"/>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Multiple tables</a:t>
            </a:r>
            <a:endParaRPr sz="3300" b="0" i="0" u="none" strike="noStrike" cap="none">
              <a:solidFill>
                <a:schemeClr val="dk1"/>
              </a:solidFill>
              <a:latin typeface="Arial"/>
              <a:ea typeface="Arial"/>
              <a:cs typeface="Arial"/>
              <a:sym typeface="Arial"/>
            </a:endParaRPr>
          </a:p>
        </p:txBody>
      </p:sp>
      <p:pic>
        <p:nvPicPr>
          <p:cNvPr id="6" name="Picture 6" descr="Table&#10;&#10;Description automatically generated">
            <a:extLst>
              <a:ext uri="{FF2B5EF4-FFF2-40B4-BE49-F238E27FC236}">
                <a16:creationId xmlns:a16="http://schemas.microsoft.com/office/drawing/2014/main" id="{181B8449-9182-EF25-004E-413D29C26FA6}"/>
              </a:ext>
            </a:extLst>
          </p:cNvPr>
          <p:cNvPicPr>
            <a:picLocks noChangeAspect="1"/>
          </p:cNvPicPr>
          <p:nvPr/>
        </p:nvPicPr>
        <p:blipFill>
          <a:blip r:embed="rId3"/>
          <a:stretch>
            <a:fillRect/>
          </a:stretch>
        </p:blipFill>
        <p:spPr>
          <a:xfrm>
            <a:off x="4764505" y="898992"/>
            <a:ext cx="4379494" cy="3977172"/>
          </a:xfrm>
          <a:prstGeom prst="rect">
            <a:avLst/>
          </a:prstGeom>
        </p:spPr>
      </p:pic>
      <p:sp>
        <p:nvSpPr>
          <p:cNvPr id="3" name="Text Placeholder 2">
            <a:extLst>
              <a:ext uri="{FF2B5EF4-FFF2-40B4-BE49-F238E27FC236}">
                <a16:creationId xmlns:a16="http://schemas.microsoft.com/office/drawing/2014/main" id="{273A3729-E582-AA9E-1964-8D583CC4CFDF}"/>
              </a:ext>
            </a:extLst>
          </p:cNvPr>
          <p:cNvSpPr>
            <a:spLocks noGrp="1"/>
          </p:cNvSpPr>
          <p:nvPr>
            <p:ph type="body" idx="1"/>
          </p:nvPr>
        </p:nvSpPr>
        <p:spPr/>
        <p:txBody>
          <a:bodyPr/>
          <a:lstStyle/>
          <a:p>
            <a:pPr marL="95250" indent="0">
              <a:spcBef>
                <a:spcPts val="0"/>
              </a:spcBef>
              <a:buNone/>
            </a:pPr>
            <a:r>
              <a:rPr lang="en" b="1"/>
              <a:t>Computers expect</a:t>
            </a:r>
            <a:endParaRPr lang="en"/>
          </a:p>
          <a:p>
            <a:pPr>
              <a:spcBef>
                <a:spcPts val="0"/>
              </a:spcBef>
            </a:pPr>
            <a:endParaRPr lang="en"/>
          </a:p>
          <a:p>
            <a:pPr marL="177800" indent="-171450">
              <a:spcBef>
                <a:spcPts val="0"/>
              </a:spcBef>
            </a:pPr>
            <a:r>
              <a:rPr lang="en"/>
              <a:t>One </a:t>
            </a:r>
            <a:r>
              <a:rPr lang="en" b="1">
                <a:solidFill>
                  <a:srgbClr val="7030A0"/>
                </a:solidFill>
              </a:rPr>
              <a:t>rectangular</a:t>
            </a:r>
            <a:r>
              <a:rPr lang="en"/>
              <a:t> data table</a:t>
            </a:r>
            <a:endParaRPr lang="en-US"/>
          </a:p>
          <a:p>
            <a:pPr marL="177800" indent="-171450">
              <a:spcBef>
                <a:spcPts val="0"/>
              </a:spcBef>
            </a:pPr>
            <a:endParaRPr lang="en"/>
          </a:p>
          <a:p>
            <a:pPr marL="177800" indent="-171450">
              <a:spcBef>
                <a:spcPts val="0"/>
              </a:spcBef>
            </a:pPr>
            <a:r>
              <a:rPr lang="en"/>
              <a:t>One </a:t>
            </a:r>
            <a:r>
              <a:rPr lang="en" b="1">
                <a:solidFill>
                  <a:srgbClr val="7030A0"/>
                </a:solidFill>
              </a:rPr>
              <a:t>value</a:t>
            </a:r>
            <a:r>
              <a:rPr lang="en"/>
              <a:t> per cell</a:t>
            </a:r>
            <a:endParaRPr lang="en-US"/>
          </a:p>
          <a:p>
            <a:pPr marL="177800" indent="-171450">
              <a:spcBef>
                <a:spcPts val="0"/>
              </a:spcBef>
            </a:pPr>
            <a:endParaRPr lang="en"/>
          </a:p>
          <a:p>
            <a:pPr marL="177800" indent="-171450">
              <a:spcBef>
                <a:spcPts val="0"/>
              </a:spcBef>
            </a:pPr>
            <a:r>
              <a:rPr lang="en"/>
              <a:t>One </a:t>
            </a:r>
            <a:r>
              <a:rPr lang="en" b="1">
                <a:solidFill>
                  <a:srgbClr val="7030A0"/>
                </a:solidFill>
              </a:rPr>
              <a:t>observation</a:t>
            </a:r>
            <a:r>
              <a:rPr lang="en"/>
              <a:t> per row</a:t>
            </a:r>
            <a:endParaRPr lang="en-US"/>
          </a:p>
          <a:p>
            <a:pPr marL="177800" indent="-171450">
              <a:spcBef>
                <a:spcPts val="0"/>
              </a:spcBef>
            </a:pPr>
            <a:endParaRPr lang="en"/>
          </a:p>
          <a:p>
            <a:pPr marL="177800" indent="-171450">
              <a:spcBef>
                <a:spcPts val="0"/>
              </a:spcBef>
            </a:pPr>
            <a:r>
              <a:rPr lang="en"/>
              <a:t>One </a:t>
            </a:r>
            <a:r>
              <a:rPr lang="en" b="1">
                <a:solidFill>
                  <a:srgbClr val="7030A0"/>
                </a:solidFill>
              </a:rPr>
              <a:t>variables</a:t>
            </a:r>
            <a:r>
              <a:rPr lang="en"/>
              <a:t> per column</a:t>
            </a:r>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Think like a computer</a:t>
            </a:r>
            <a:endParaRPr sz="3300" b="0" i="0" u="none" strike="noStrike" cap="none">
              <a:solidFill>
                <a:schemeClr val="dk1"/>
              </a:solidFill>
              <a:latin typeface="Arial"/>
              <a:ea typeface="Arial"/>
              <a:cs typeface="Arial"/>
              <a:sym typeface="Arial"/>
            </a:endParaRPr>
          </a:p>
        </p:txBody>
      </p:sp>
      <p:sp>
        <p:nvSpPr>
          <p:cNvPr id="200" name="Google Shape;200;p32"/>
          <p:cNvSpPr txBox="1">
            <a:spLocks noGrp="1"/>
          </p:cNvSpPr>
          <p:nvPr>
            <p:ph type="body" idx="1"/>
          </p:nvPr>
        </p:nvSpPr>
        <p:spPr>
          <a:xfrm>
            <a:off x="412082" y="1369219"/>
            <a:ext cx="4415589" cy="3263504"/>
          </a:xfrm>
          <a:prstGeom prst="rect">
            <a:avLst/>
          </a:prstGeom>
          <a:noFill/>
          <a:ln>
            <a:noFill/>
          </a:ln>
        </p:spPr>
        <p:txBody>
          <a:bodyPr spcFirstLastPara="1" wrap="square" lIns="68575" tIns="34275" rIns="68575" bIns="34275" anchor="t" anchorCtr="0">
            <a:noAutofit/>
          </a:bodyPr>
          <a:lstStyle/>
          <a:p>
            <a:pPr marL="6350" indent="0">
              <a:spcBef>
                <a:spcPts val="0"/>
              </a:spcBef>
              <a:buNone/>
            </a:pPr>
            <a:r>
              <a:rPr lang="en" b="1"/>
              <a:t>Computers expect</a:t>
            </a:r>
            <a:endParaRPr lang="en"/>
          </a:p>
          <a:p>
            <a:pPr marL="6350" indent="0">
              <a:spcBef>
                <a:spcPts val="0"/>
              </a:spcBef>
              <a:buNone/>
            </a:pPr>
            <a:endParaRPr lang="en"/>
          </a:p>
          <a:p>
            <a:pPr marL="177800" indent="-171450">
              <a:spcBef>
                <a:spcPts val="0"/>
              </a:spcBef>
            </a:pPr>
            <a:r>
              <a:rPr lang="en"/>
              <a:t>One </a:t>
            </a:r>
            <a:r>
              <a:rPr lang="en" b="1">
                <a:solidFill>
                  <a:srgbClr val="7030A0"/>
                </a:solidFill>
              </a:rPr>
              <a:t>rectangular</a:t>
            </a:r>
            <a:r>
              <a:rPr lang="en"/>
              <a:t> data table</a:t>
            </a:r>
          </a:p>
          <a:p>
            <a:pPr marL="177800" indent="-171450">
              <a:spcBef>
                <a:spcPts val="0"/>
              </a:spcBef>
            </a:pPr>
            <a:endParaRPr lang="en"/>
          </a:p>
          <a:p>
            <a:pPr marL="177800" indent="-171450">
              <a:spcBef>
                <a:spcPts val="0"/>
              </a:spcBef>
            </a:pPr>
            <a:r>
              <a:rPr lang="en">
                <a:solidFill>
                  <a:schemeClr val="tx1">
                    <a:lumMod val="50000"/>
                    <a:lumOff val="50000"/>
                  </a:schemeClr>
                </a:solidFill>
              </a:rPr>
              <a:t>One </a:t>
            </a:r>
            <a:r>
              <a:rPr lang="en" b="1">
                <a:solidFill>
                  <a:schemeClr val="tx1">
                    <a:lumMod val="50000"/>
                    <a:lumOff val="50000"/>
                  </a:schemeClr>
                </a:solidFill>
              </a:rPr>
              <a:t>value</a:t>
            </a:r>
            <a:r>
              <a:rPr lang="en">
                <a:solidFill>
                  <a:schemeClr val="tx1">
                    <a:lumMod val="50000"/>
                    <a:lumOff val="50000"/>
                  </a:schemeClr>
                </a:solidFill>
              </a:rPr>
              <a:t> per cell</a:t>
            </a:r>
          </a:p>
          <a:p>
            <a:pPr marL="177800" indent="-171450">
              <a:spcBef>
                <a:spcPts val="0"/>
              </a:spcBef>
            </a:pPr>
            <a:endParaRPr lang="en">
              <a:solidFill>
                <a:schemeClr val="tx1">
                  <a:lumMod val="50000"/>
                  <a:lumOff val="50000"/>
                </a:schemeClr>
              </a:solidFill>
            </a:endParaRPr>
          </a:p>
          <a:p>
            <a:pPr marL="177800" indent="-171450">
              <a:spcBef>
                <a:spcPts val="0"/>
              </a:spcBef>
            </a:pPr>
            <a:r>
              <a:rPr lang="en">
                <a:solidFill>
                  <a:schemeClr val="tx1">
                    <a:lumMod val="50000"/>
                    <a:lumOff val="50000"/>
                  </a:schemeClr>
                </a:solidFill>
              </a:rPr>
              <a:t>One </a:t>
            </a:r>
            <a:r>
              <a:rPr lang="en" b="1">
                <a:solidFill>
                  <a:schemeClr val="tx1">
                    <a:lumMod val="50000"/>
                    <a:lumOff val="50000"/>
                  </a:schemeClr>
                </a:solidFill>
              </a:rPr>
              <a:t>observation</a:t>
            </a:r>
            <a:r>
              <a:rPr lang="en">
                <a:solidFill>
                  <a:schemeClr val="tx1">
                    <a:lumMod val="50000"/>
                    <a:lumOff val="50000"/>
                  </a:schemeClr>
                </a:solidFill>
              </a:rPr>
              <a:t> per row</a:t>
            </a:r>
          </a:p>
          <a:p>
            <a:pPr marL="177800" indent="-171450">
              <a:spcBef>
                <a:spcPts val="0"/>
              </a:spcBef>
            </a:pPr>
            <a:endParaRPr lang="en">
              <a:solidFill>
                <a:schemeClr val="tx1">
                  <a:lumMod val="50000"/>
                  <a:lumOff val="50000"/>
                </a:schemeClr>
              </a:solidFill>
            </a:endParaRPr>
          </a:p>
          <a:p>
            <a:pPr marL="177800" indent="-171450">
              <a:spcBef>
                <a:spcPts val="0"/>
              </a:spcBef>
            </a:pPr>
            <a:r>
              <a:rPr lang="en">
                <a:solidFill>
                  <a:schemeClr val="tx1">
                    <a:lumMod val="50000"/>
                    <a:lumOff val="50000"/>
                  </a:schemeClr>
                </a:solidFill>
              </a:rPr>
              <a:t>One </a:t>
            </a:r>
            <a:r>
              <a:rPr lang="en" b="1">
                <a:solidFill>
                  <a:schemeClr val="tx1">
                    <a:lumMod val="50000"/>
                    <a:lumOff val="50000"/>
                  </a:schemeClr>
                </a:solidFill>
              </a:rPr>
              <a:t>variable</a:t>
            </a:r>
            <a:r>
              <a:rPr lang="en">
                <a:solidFill>
                  <a:schemeClr val="tx1">
                    <a:lumMod val="50000"/>
                    <a:lumOff val="50000"/>
                  </a:schemeClr>
                </a:solidFill>
              </a:rPr>
              <a:t> per column</a:t>
            </a:r>
          </a:p>
        </p:txBody>
      </p:sp>
      <p:graphicFrame>
        <p:nvGraphicFramePr>
          <p:cNvPr id="4" name="Table 4">
            <a:extLst>
              <a:ext uri="{FF2B5EF4-FFF2-40B4-BE49-F238E27FC236}">
                <a16:creationId xmlns:a16="http://schemas.microsoft.com/office/drawing/2014/main" id="{B7053763-1418-AC0E-1208-D618909354C0}"/>
              </a:ext>
            </a:extLst>
          </p:cNvPr>
          <p:cNvGraphicFramePr>
            <a:graphicFrameLocks noGrp="1"/>
          </p:cNvGraphicFramePr>
          <p:nvPr>
            <p:extLst>
              <p:ext uri="{D42A27DB-BD31-4B8C-83A1-F6EECF244321}">
                <p14:modId xmlns:p14="http://schemas.microsoft.com/office/powerpoint/2010/main" val="1847236801"/>
              </p:ext>
            </p:extLst>
          </p:nvPr>
        </p:nvGraphicFramePr>
        <p:xfrm>
          <a:off x="5094514" y="930728"/>
          <a:ext cx="3634708" cy="3692628"/>
        </p:xfrm>
        <a:graphic>
          <a:graphicData uri="http://schemas.openxmlformats.org/drawingml/2006/table">
            <a:tbl>
              <a:tblPr firstRow="1" bandRow="1">
                <a:tableStyleId>{CA7BC506-E14C-4D3E-AAB8-F4E8D97715BA}</a:tableStyleId>
              </a:tblPr>
              <a:tblGrid>
                <a:gridCol w="908677">
                  <a:extLst>
                    <a:ext uri="{9D8B030D-6E8A-4147-A177-3AD203B41FA5}">
                      <a16:colId xmlns:a16="http://schemas.microsoft.com/office/drawing/2014/main" val="3608106312"/>
                    </a:ext>
                  </a:extLst>
                </a:gridCol>
                <a:gridCol w="908677">
                  <a:extLst>
                    <a:ext uri="{9D8B030D-6E8A-4147-A177-3AD203B41FA5}">
                      <a16:colId xmlns:a16="http://schemas.microsoft.com/office/drawing/2014/main" val="1536586907"/>
                    </a:ext>
                  </a:extLst>
                </a:gridCol>
                <a:gridCol w="908677">
                  <a:extLst>
                    <a:ext uri="{9D8B030D-6E8A-4147-A177-3AD203B41FA5}">
                      <a16:colId xmlns:a16="http://schemas.microsoft.com/office/drawing/2014/main" val="2019611986"/>
                    </a:ext>
                  </a:extLst>
                </a:gridCol>
                <a:gridCol w="908677">
                  <a:extLst>
                    <a:ext uri="{9D8B030D-6E8A-4147-A177-3AD203B41FA5}">
                      <a16:colId xmlns:a16="http://schemas.microsoft.com/office/drawing/2014/main" val="1356537892"/>
                    </a:ext>
                  </a:extLst>
                </a:gridCol>
              </a:tblGrid>
              <a:tr h="615438">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87102656"/>
                  </a:ext>
                </a:extLst>
              </a:tr>
              <a:tr h="615438">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900472348"/>
                  </a:ext>
                </a:extLst>
              </a:tr>
              <a:tr h="615438">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15890291"/>
                  </a:ext>
                </a:extLst>
              </a:tr>
              <a:tr h="615438">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18543589"/>
                  </a:ext>
                </a:extLst>
              </a:tr>
              <a:tr h="615438">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06716757"/>
                  </a:ext>
                </a:extLst>
              </a:tr>
              <a:tr h="615438">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24773160"/>
                  </a:ext>
                </a:extLst>
              </a:tr>
            </a:tbl>
          </a:graphicData>
        </a:graphic>
      </p:graphicFrame>
    </p:spTree>
    <p:extLst>
      <p:ext uri="{BB962C8B-B14F-4D97-AF65-F5344CB8AC3E}">
        <p14:creationId xmlns:p14="http://schemas.microsoft.com/office/powerpoint/2010/main" val="3516975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Think like a computer</a:t>
            </a:r>
            <a:endParaRPr sz="3300" b="0" i="0" u="none" strike="noStrike" cap="none">
              <a:solidFill>
                <a:schemeClr val="dk1"/>
              </a:solidFill>
              <a:latin typeface="Arial"/>
              <a:ea typeface="Arial"/>
              <a:cs typeface="Arial"/>
              <a:sym typeface="Arial"/>
            </a:endParaRPr>
          </a:p>
        </p:txBody>
      </p:sp>
      <p:sp>
        <p:nvSpPr>
          <p:cNvPr id="200" name="Google Shape;200;p32"/>
          <p:cNvSpPr txBox="1">
            <a:spLocks noGrp="1"/>
          </p:cNvSpPr>
          <p:nvPr>
            <p:ph type="body" idx="1"/>
          </p:nvPr>
        </p:nvSpPr>
        <p:spPr>
          <a:xfrm>
            <a:off x="412082" y="1369219"/>
            <a:ext cx="4415589" cy="3263504"/>
          </a:xfrm>
          <a:prstGeom prst="rect">
            <a:avLst/>
          </a:prstGeom>
          <a:noFill/>
          <a:ln>
            <a:noFill/>
          </a:ln>
        </p:spPr>
        <p:txBody>
          <a:bodyPr spcFirstLastPara="1" wrap="square" lIns="68575" tIns="34275" rIns="68575" bIns="34275" anchor="t" anchorCtr="0">
            <a:noAutofit/>
          </a:bodyPr>
          <a:lstStyle/>
          <a:p>
            <a:pPr marL="6350" indent="0">
              <a:spcBef>
                <a:spcPts val="0"/>
              </a:spcBef>
              <a:buNone/>
            </a:pPr>
            <a:r>
              <a:rPr lang="en" b="1"/>
              <a:t>Computers expect</a:t>
            </a:r>
            <a:endParaRPr lang="en"/>
          </a:p>
          <a:p>
            <a:pPr marL="6350" indent="0">
              <a:spcBef>
                <a:spcPts val="0"/>
              </a:spcBef>
              <a:buNone/>
            </a:pPr>
            <a:endParaRPr lang="en"/>
          </a:p>
          <a:p>
            <a:pPr marL="177800" indent="-171450">
              <a:spcBef>
                <a:spcPts val="0"/>
              </a:spcBef>
            </a:pPr>
            <a:r>
              <a:rPr lang="en">
                <a:solidFill>
                  <a:schemeClr val="tx1">
                    <a:lumMod val="50000"/>
                    <a:lumOff val="50000"/>
                  </a:schemeClr>
                </a:solidFill>
              </a:rPr>
              <a:t>One </a:t>
            </a:r>
            <a:r>
              <a:rPr lang="en" b="1">
                <a:solidFill>
                  <a:schemeClr val="tx1">
                    <a:lumMod val="50000"/>
                    <a:lumOff val="50000"/>
                  </a:schemeClr>
                </a:solidFill>
              </a:rPr>
              <a:t>rectangular</a:t>
            </a:r>
            <a:r>
              <a:rPr lang="en">
                <a:solidFill>
                  <a:schemeClr val="tx1">
                    <a:lumMod val="50000"/>
                    <a:lumOff val="50000"/>
                  </a:schemeClr>
                </a:solidFill>
              </a:rPr>
              <a:t> data table</a:t>
            </a:r>
          </a:p>
          <a:p>
            <a:pPr marL="177800" indent="-171450">
              <a:spcBef>
                <a:spcPts val="0"/>
              </a:spcBef>
            </a:pPr>
            <a:endParaRPr lang="en"/>
          </a:p>
          <a:p>
            <a:pPr marL="177800" indent="-171450">
              <a:spcBef>
                <a:spcPts val="0"/>
              </a:spcBef>
            </a:pPr>
            <a:r>
              <a:rPr lang="en"/>
              <a:t>One </a:t>
            </a:r>
            <a:r>
              <a:rPr lang="en" b="1">
                <a:solidFill>
                  <a:srgbClr val="7030A0"/>
                </a:solidFill>
              </a:rPr>
              <a:t>value</a:t>
            </a:r>
            <a:r>
              <a:rPr lang="en"/>
              <a:t> per cell</a:t>
            </a:r>
          </a:p>
          <a:p>
            <a:pPr marL="177800" indent="-171450">
              <a:spcBef>
                <a:spcPts val="0"/>
              </a:spcBef>
            </a:pPr>
            <a:endParaRPr lang="en"/>
          </a:p>
          <a:p>
            <a:pPr marL="177800" indent="-171450">
              <a:spcBef>
                <a:spcPts val="0"/>
              </a:spcBef>
            </a:pPr>
            <a:r>
              <a:rPr lang="en">
                <a:solidFill>
                  <a:schemeClr val="tx1">
                    <a:lumMod val="50000"/>
                    <a:lumOff val="50000"/>
                  </a:schemeClr>
                </a:solidFill>
              </a:rPr>
              <a:t>One </a:t>
            </a:r>
            <a:r>
              <a:rPr lang="en" b="1">
                <a:solidFill>
                  <a:schemeClr val="tx1">
                    <a:lumMod val="50000"/>
                    <a:lumOff val="50000"/>
                  </a:schemeClr>
                </a:solidFill>
              </a:rPr>
              <a:t>observation</a:t>
            </a:r>
            <a:r>
              <a:rPr lang="en">
                <a:solidFill>
                  <a:schemeClr val="tx1">
                    <a:lumMod val="50000"/>
                    <a:lumOff val="50000"/>
                  </a:schemeClr>
                </a:solidFill>
              </a:rPr>
              <a:t> per row</a:t>
            </a:r>
          </a:p>
          <a:p>
            <a:pPr marL="177800" indent="-171450">
              <a:spcBef>
                <a:spcPts val="0"/>
              </a:spcBef>
            </a:pPr>
            <a:endParaRPr lang="en">
              <a:solidFill>
                <a:schemeClr val="tx1">
                  <a:lumMod val="50000"/>
                  <a:lumOff val="50000"/>
                </a:schemeClr>
              </a:solidFill>
            </a:endParaRPr>
          </a:p>
          <a:p>
            <a:pPr marL="177800" indent="-171450">
              <a:spcBef>
                <a:spcPts val="0"/>
              </a:spcBef>
            </a:pPr>
            <a:r>
              <a:rPr lang="en">
                <a:solidFill>
                  <a:schemeClr val="tx1">
                    <a:lumMod val="50000"/>
                    <a:lumOff val="50000"/>
                  </a:schemeClr>
                </a:solidFill>
              </a:rPr>
              <a:t>One </a:t>
            </a:r>
            <a:r>
              <a:rPr lang="en" b="1">
                <a:solidFill>
                  <a:schemeClr val="tx1">
                    <a:lumMod val="50000"/>
                    <a:lumOff val="50000"/>
                  </a:schemeClr>
                </a:solidFill>
              </a:rPr>
              <a:t>variable</a:t>
            </a:r>
            <a:r>
              <a:rPr lang="en">
                <a:solidFill>
                  <a:schemeClr val="tx1">
                    <a:lumMod val="50000"/>
                    <a:lumOff val="50000"/>
                  </a:schemeClr>
                </a:solidFill>
              </a:rPr>
              <a:t> per column</a:t>
            </a:r>
          </a:p>
        </p:txBody>
      </p:sp>
      <p:graphicFrame>
        <p:nvGraphicFramePr>
          <p:cNvPr id="5" name="Table 4">
            <a:extLst>
              <a:ext uri="{FF2B5EF4-FFF2-40B4-BE49-F238E27FC236}">
                <a16:creationId xmlns:a16="http://schemas.microsoft.com/office/drawing/2014/main" id="{61823A82-7F6A-3D56-4C24-830289A4B782}"/>
              </a:ext>
            </a:extLst>
          </p:cNvPr>
          <p:cNvGraphicFramePr>
            <a:graphicFrameLocks noGrp="1"/>
          </p:cNvGraphicFramePr>
          <p:nvPr>
            <p:extLst>
              <p:ext uri="{D42A27DB-BD31-4B8C-83A1-F6EECF244321}">
                <p14:modId xmlns:p14="http://schemas.microsoft.com/office/powerpoint/2010/main" val="4016591977"/>
              </p:ext>
            </p:extLst>
          </p:nvPr>
        </p:nvGraphicFramePr>
        <p:xfrm>
          <a:off x="5429531" y="960288"/>
          <a:ext cx="3402028" cy="3692628"/>
        </p:xfrm>
        <a:graphic>
          <a:graphicData uri="http://schemas.openxmlformats.org/drawingml/2006/table">
            <a:tbl>
              <a:tblPr firstRow="1" bandRow="1">
                <a:tableStyleId>{CA7BC506-E14C-4D3E-AAB8-F4E8D97715BA}</a:tableStyleId>
              </a:tblPr>
              <a:tblGrid>
                <a:gridCol w="850507">
                  <a:extLst>
                    <a:ext uri="{9D8B030D-6E8A-4147-A177-3AD203B41FA5}">
                      <a16:colId xmlns:a16="http://schemas.microsoft.com/office/drawing/2014/main" val="3608106312"/>
                    </a:ext>
                  </a:extLst>
                </a:gridCol>
                <a:gridCol w="850507">
                  <a:extLst>
                    <a:ext uri="{9D8B030D-6E8A-4147-A177-3AD203B41FA5}">
                      <a16:colId xmlns:a16="http://schemas.microsoft.com/office/drawing/2014/main" val="3643514305"/>
                    </a:ext>
                  </a:extLst>
                </a:gridCol>
                <a:gridCol w="850507">
                  <a:extLst>
                    <a:ext uri="{9D8B030D-6E8A-4147-A177-3AD203B41FA5}">
                      <a16:colId xmlns:a16="http://schemas.microsoft.com/office/drawing/2014/main" val="3610676792"/>
                    </a:ext>
                  </a:extLst>
                </a:gridCol>
                <a:gridCol w="850507">
                  <a:extLst>
                    <a:ext uri="{9D8B030D-6E8A-4147-A177-3AD203B41FA5}">
                      <a16:colId xmlns:a16="http://schemas.microsoft.com/office/drawing/2014/main" val="1720220235"/>
                    </a:ext>
                  </a:extLst>
                </a:gridCol>
              </a:tblGrid>
              <a:tr h="615438">
                <a:tc>
                  <a:txBody>
                    <a:bodyPr/>
                    <a:lstStyle/>
                    <a:p>
                      <a:pPr lvl="0">
                        <a:buNone/>
                      </a:pPr>
                      <a:r>
                        <a:rPr lang="en-US"/>
                        <a:t>AS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87102656"/>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23.4</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12</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900472348"/>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15890291"/>
                  </a:ext>
                </a:extLst>
              </a:tr>
              <a:tr h="615438">
                <a:tc>
                  <a:txBody>
                    <a:bodyPr/>
                    <a:lstStyle/>
                    <a:p>
                      <a:pPr lvl="0">
                        <a:buNone/>
                      </a:pPr>
                      <a:r>
                        <a:rPr lang="en-US"/>
                        <a:t>NL</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23.1</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18543589"/>
                  </a:ext>
                </a:extLst>
              </a:tr>
              <a:tr h="615438">
                <a:tc>
                  <a:txBody>
                    <a:bodyPr/>
                    <a:lstStyle/>
                    <a:p>
                      <a:pPr lvl="0">
                        <a:buNone/>
                      </a:pPr>
                      <a:r>
                        <a:rPr lang="en-US"/>
                        <a:t>AS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40.2</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13</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06716757"/>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23.5</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24773160"/>
                  </a:ext>
                </a:extLst>
              </a:tr>
            </a:tbl>
          </a:graphicData>
        </a:graphic>
      </p:graphicFrame>
    </p:spTree>
    <p:extLst>
      <p:ext uri="{BB962C8B-B14F-4D97-AF65-F5344CB8AC3E}">
        <p14:creationId xmlns:p14="http://schemas.microsoft.com/office/powerpoint/2010/main" val="1446857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Think like a computer</a:t>
            </a:r>
            <a:endParaRPr sz="3300" b="0" i="0" u="none" strike="noStrike" cap="none">
              <a:solidFill>
                <a:schemeClr val="dk1"/>
              </a:solidFill>
              <a:latin typeface="Arial"/>
              <a:ea typeface="Arial"/>
              <a:cs typeface="Arial"/>
              <a:sym typeface="Arial"/>
            </a:endParaRPr>
          </a:p>
        </p:txBody>
      </p:sp>
      <p:sp>
        <p:nvSpPr>
          <p:cNvPr id="200" name="Google Shape;200;p32"/>
          <p:cNvSpPr txBox="1">
            <a:spLocks noGrp="1"/>
          </p:cNvSpPr>
          <p:nvPr>
            <p:ph type="body" idx="1"/>
          </p:nvPr>
        </p:nvSpPr>
        <p:spPr>
          <a:xfrm>
            <a:off x="412082" y="1369219"/>
            <a:ext cx="4415589" cy="3263504"/>
          </a:xfrm>
          <a:prstGeom prst="rect">
            <a:avLst/>
          </a:prstGeom>
          <a:noFill/>
          <a:ln>
            <a:noFill/>
          </a:ln>
        </p:spPr>
        <p:txBody>
          <a:bodyPr spcFirstLastPara="1" wrap="square" lIns="68575" tIns="34275" rIns="68575" bIns="34275" anchor="t" anchorCtr="0">
            <a:noAutofit/>
          </a:bodyPr>
          <a:lstStyle/>
          <a:p>
            <a:pPr marL="6350" indent="0">
              <a:spcBef>
                <a:spcPts val="0"/>
              </a:spcBef>
              <a:buNone/>
            </a:pPr>
            <a:r>
              <a:rPr lang="en" b="1"/>
              <a:t>Computers expect</a:t>
            </a:r>
            <a:endParaRPr lang="en"/>
          </a:p>
          <a:p>
            <a:pPr marL="6350" indent="0">
              <a:spcBef>
                <a:spcPts val="0"/>
              </a:spcBef>
              <a:buNone/>
            </a:pPr>
            <a:endParaRPr lang="en"/>
          </a:p>
          <a:p>
            <a:pPr marL="177800" indent="-171450">
              <a:spcBef>
                <a:spcPts val="0"/>
              </a:spcBef>
            </a:pPr>
            <a:r>
              <a:rPr lang="en">
                <a:solidFill>
                  <a:schemeClr val="bg1">
                    <a:lumMod val="50000"/>
                  </a:schemeClr>
                </a:solidFill>
              </a:rPr>
              <a:t>One </a:t>
            </a:r>
            <a:r>
              <a:rPr lang="en" b="1">
                <a:solidFill>
                  <a:schemeClr val="bg1">
                    <a:lumMod val="50000"/>
                  </a:schemeClr>
                </a:solidFill>
              </a:rPr>
              <a:t>rectangular</a:t>
            </a:r>
            <a:r>
              <a:rPr lang="en">
                <a:solidFill>
                  <a:schemeClr val="bg1">
                    <a:lumMod val="50000"/>
                  </a:schemeClr>
                </a:solidFill>
              </a:rPr>
              <a:t> data table</a:t>
            </a:r>
          </a:p>
          <a:p>
            <a:pPr marL="177800" indent="-171450">
              <a:spcBef>
                <a:spcPts val="0"/>
              </a:spcBef>
            </a:pPr>
            <a:endParaRPr lang="en">
              <a:solidFill>
                <a:schemeClr val="bg1">
                  <a:lumMod val="50000"/>
                </a:schemeClr>
              </a:solidFill>
            </a:endParaRPr>
          </a:p>
          <a:p>
            <a:pPr marL="177800" indent="-171450">
              <a:spcBef>
                <a:spcPts val="0"/>
              </a:spcBef>
            </a:pPr>
            <a:r>
              <a:rPr lang="en">
                <a:solidFill>
                  <a:schemeClr val="bg1">
                    <a:lumMod val="50000"/>
                  </a:schemeClr>
                </a:solidFill>
              </a:rPr>
              <a:t>One </a:t>
            </a:r>
            <a:r>
              <a:rPr lang="en" b="1">
                <a:solidFill>
                  <a:schemeClr val="bg1">
                    <a:lumMod val="50000"/>
                  </a:schemeClr>
                </a:solidFill>
              </a:rPr>
              <a:t>value</a:t>
            </a:r>
            <a:r>
              <a:rPr lang="en">
                <a:solidFill>
                  <a:schemeClr val="bg1">
                    <a:lumMod val="50000"/>
                  </a:schemeClr>
                </a:solidFill>
              </a:rPr>
              <a:t> per cell</a:t>
            </a:r>
          </a:p>
          <a:p>
            <a:pPr marL="177800" indent="-171450">
              <a:spcBef>
                <a:spcPts val="0"/>
              </a:spcBef>
            </a:pPr>
            <a:endParaRPr lang="en"/>
          </a:p>
          <a:p>
            <a:pPr marL="177800" indent="-171450">
              <a:spcBef>
                <a:spcPts val="0"/>
              </a:spcBef>
            </a:pPr>
            <a:r>
              <a:rPr lang="en"/>
              <a:t>One </a:t>
            </a:r>
            <a:r>
              <a:rPr lang="en" b="1">
                <a:solidFill>
                  <a:srgbClr val="7030A0"/>
                </a:solidFill>
              </a:rPr>
              <a:t>observation</a:t>
            </a:r>
            <a:r>
              <a:rPr lang="en"/>
              <a:t> per row</a:t>
            </a:r>
          </a:p>
          <a:p>
            <a:pPr marL="177800" indent="-171450">
              <a:spcBef>
                <a:spcPts val="0"/>
              </a:spcBef>
            </a:pPr>
            <a:endParaRPr lang="en"/>
          </a:p>
          <a:p>
            <a:pPr marL="177800" indent="-171450">
              <a:spcBef>
                <a:spcPts val="0"/>
              </a:spcBef>
            </a:pPr>
            <a:r>
              <a:rPr lang="en">
                <a:solidFill>
                  <a:schemeClr val="bg1">
                    <a:lumMod val="50000"/>
                  </a:schemeClr>
                </a:solidFill>
              </a:rPr>
              <a:t>One </a:t>
            </a:r>
            <a:r>
              <a:rPr lang="en" b="1">
                <a:solidFill>
                  <a:schemeClr val="bg1">
                    <a:lumMod val="50000"/>
                  </a:schemeClr>
                </a:solidFill>
              </a:rPr>
              <a:t>variable</a:t>
            </a:r>
            <a:r>
              <a:rPr lang="en">
                <a:solidFill>
                  <a:schemeClr val="bg1">
                    <a:lumMod val="50000"/>
                  </a:schemeClr>
                </a:solidFill>
              </a:rPr>
              <a:t> per column</a:t>
            </a:r>
          </a:p>
        </p:txBody>
      </p:sp>
      <p:graphicFrame>
        <p:nvGraphicFramePr>
          <p:cNvPr id="5" name="Table 4">
            <a:extLst>
              <a:ext uri="{FF2B5EF4-FFF2-40B4-BE49-F238E27FC236}">
                <a16:creationId xmlns:a16="http://schemas.microsoft.com/office/drawing/2014/main" id="{6D5E068F-8C9C-6156-2ECC-548A71B76B54}"/>
              </a:ext>
            </a:extLst>
          </p:cNvPr>
          <p:cNvGraphicFramePr>
            <a:graphicFrameLocks noGrp="1"/>
          </p:cNvGraphicFramePr>
          <p:nvPr>
            <p:extLst>
              <p:ext uri="{D42A27DB-BD31-4B8C-83A1-F6EECF244321}">
                <p14:modId xmlns:p14="http://schemas.microsoft.com/office/powerpoint/2010/main" val="3415627977"/>
              </p:ext>
            </p:extLst>
          </p:nvPr>
        </p:nvGraphicFramePr>
        <p:xfrm>
          <a:off x="5734988" y="979995"/>
          <a:ext cx="3402028" cy="3692628"/>
        </p:xfrm>
        <a:graphic>
          <a:graphicData uri="http://schemas.openxmlformats.org/drawingml/2006/table">
            <a:tbl>
              <a:tblPr firstRow="1" bandRow="1">
                <a:tableStyleId>{CA7BC506-E14C-4D3E-AAB8-F4E8D97715BA}</a:tableStyleId>
              </a:tblPr>
              <a:tblGrid>
                <a:gridCol w="850507">
                  <a:extLst>
                    <a:ext uri="{9D8B030D-6E8A-4147-A177-3AD203B41FA5}">
                      <a16:colId xmlns:a16="http://schemas.microsoft.com/office/drawing/2014/main" val="3608106312"/>
                    </a:ext>
                  </a:extLst>
                </a:gridCol>
                <a:gridCol w="850507">
                  <a:extLst>
                    <a:ext uri="{9D8B030D-6E8A-4147-A177-3AD203B41FA5}">
                      <a16:colId xmlns:a16="http://schemas.microsoft.com/office/drawing/2014/main" val="3643514305"/>
                    </a:ext>
                  </a:extLst>
                </a:gridCol>
                <a:gridCol w="850507">
                  <a:extLst>
                    <a:ext uri="{9D8B030D-6E8A-4147-A177-3AD203B41FA5}">
                      <a16:colId xmlns:a16="http://schemas.microsoft.com/office/drawing/2014/main" val="3610676792"/>
                    </a:ext>
                  </a:extLst>
                </a:gridCol>
                <a:gridCol w="850507">
                  <a:extLst>
                    <a:ext uri="{9D8B030D-6E8A-4147-A177-3AD203B41FA5}">
                      <a16:colId xmlns:a16="http://schemas.microsoft.com/office/drawing/2014/main" val="1720220235"/>
                    </a:ext>
                  </a:extLst>
                </a:gridCol>
              </a:tblGrid>
              <a:tr h="615438">
                <a:tc>
                  <a:txBody>
                    <a:bodyPr/>
                    <a:lstStyle/>
                    <a:p>
                      <a:pPr lvl="0">
                        <a:buNone/>
                      </a:pPr>
                      <a:r>
                        <a:rPr lang="en-US"/>
                        <a:t>AS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87102656"/>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23.4</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12</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900472348"/>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15890291"/>
                  </a:ext>
                </a:extLst>
              </a:tr>
              <a:tr h="615438">
                <a:tc>
                  <a:txBody>
                    <a:bodyPr/>
                    <a:lstStyle/>
                    <a:p>
                      <a:pPr lvl="0">
                        <a:buNone/>
                      </a:pPr>
                      <a:r>
                        <a:rPr lang="en-US"/>
                        <a:t>NL</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23.1</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18543589"/>
                  </a:ext>
                </a:extLst>
              </a:tr>
              <a:tr h="615438">
                <a:tc>
                  <a:txBody>
                    <a:bodyPr/>
                    <a:lstStyle/>
                    <a:p>
                      <a:pPr lvl="0">
                        <a:buNone/>
                      </a:pPr>
                      <a:r>
                        <a:rPr lang="en-US"/>
                        <a:t>AS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40.2</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13</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06716757"/>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23.5</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24773160"/>
                  </a:ext>
                </a:extLst>
              </a:tr>
            </a:tbl>
          </a:graphicData>
        </a:graphic>
      </p:graphicFrame>
      <p:sp>
        <p:nvSpPr>
          <p:cNvPr id="6" name="TextBox 5">
            <a:extLst>
              <a:ext uri="{FF2B5EF4-FFF2-40B4-BE49-F238E27FC236}">
                <a16:creationId xmlns:a16="http://schemas.microsoft.com/office/drawing/2014/main" id="{86B675C4-5F78-E783-31A7-C6E13C7460D2}"/>
              </a:ext>
            </a:extLst>
          </p:cNvPr>
          <p:cNvSpPr txBox="1"/>
          <p:nvPr/>
        </p:nvSpPr>
        <p:spPr>
          <a:xfrm>
            <a:off x="4865633" y="1170590"/>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Animal1</a:t>
            </a:r>
          </a:p>
        </p:txBody>
      </p:sp>
      <p:sp>
        <p:nvSpPr>
          <p:cNvPr id="7" name="TextBox 6">
            <a:extLst>
              <a:ext uri="{FF2B5EF4-FFF2-40B4-BE49-F238E27FC236}">
                <a16:creationId xmlns:a16="http://schemas.microsoft.com/office/drawing/2014/main" id="{35F9A20D-6433-CC68-E755-58A646C35BC0}"/>
              </a:ext>
            </a:extLst>
          </p:cNvPr>
          <p:cNvSpPr txBox="1"/>
          <p:nvPr/>
        </p:nvSpPr>
        <p:spPr>
          <a:xfrm>
            <a:off x="4826219" y="1717456"/>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Animal2</a:t>
            </a:r>
          </a:p>
        </p:txBody>
      </p:sp>
      <p:sp>
        <p:nvSpPr>
          <p:cNvPr id="8" name="TextBox 7">
            <a:extLst>
              <a:ext uri="{FF2B5EF4-FFF2-40B4-BE49-F238E27FC236}">
                <a16:creationId xmlns:a16="http://schemas.microsoft.com/office/drawing/2014/main" id="{45E4FDFB-3CEF-7912-DD1C-56FECA9FDA50}"/>
              </a:ext>
            </a:extLst>
          </p:cNvPr>
          <p:cNvSpPr txBox="1"/>
          <p:nvPr/>
        </p:nvSpPr>
        <p:spPr>
          <a:xfrm>
            <a:off x="4865633" y="2353002"/>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Animal3</a:t>
            </a:r>
          </a:p>
        </p:txBody>
      </p:sp>
      <p:sp>
        <p:nvSpPr>
          <p:cNvPr id="9" name="TextBox 8">
            <a:extLst>
              <a:ext uri="{FF2B5EF4-FFF2-40B4-BE49-F238E27FC236}">
                <a16:creationId xmlns:a16="http://schemas.microsoft.com/office/drawing/2014/main" id="{21E89537-5FFF-7576-D3D8-8F0D98B394AA}"/>
              </a:ext>
            </a:extLst>
          </p:cNvPr>
          <p:cNvSpPr txBox="1"/>
          <p:nvPr/>
        </p:nvSpPr>
        <p:spPr>
          <a:xfrm>
            <a:off x="4826219" y="2968843"/>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Animal4</a:t>
            </a:r>
          </a:p>
        </p:txBody>
      </p:sp>
      <p:sp>
        <p:nvSpPr>
          <p:cNvPr id="10" name="TextBox 9">
            <a:extLst>
              <a:ext uri="{FF2B5EF4-FFF2-40B4-BE49-F238E27FC236}">
                <a16:creationId xmlns:a16="http://schemas.microsoft.com/office/drawing/2014/main" id="{618C5121-E694-31E1-8578-516DB78650E5}"/>
              </a:ext>
            </a:extLst>
          </p:cNvPr>
          <p:cNvSpPr txBox="1"/>
          <p:nvPr/>
        </p:nvSpPr>
        <p:spPr>
          <a:xfrm>
            <a:off x="4865633" y="3614244"/>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Animal5</a:t>
            </a:r>
          </a:p>
        </p:txBody>
      </p:sp>
      <p:sp>
        <p:nvSpPr>
          <p:cNvPr id="11" name="TextBox 10">
            <a:extLst>
              <a:ext uri="{FF2B5EF4-FFF2-40B4-BE49-F238E27FC236}">
                <a16:creationId xmlns:a16="http://schemas.microsoft.com/office/drawing/2014/main" id="{3CD6506B-4185-AC02-C7BB-D62599FC18FE}"/>
              </a:ext>
            </a:extLst>
          </p:cNvPr>
          <p:cNvSpPr txBox="1"/>
          <p:nvPr/>
        </p:nvSpPr>
        <p:spPr>
          <a:xfrm>
            <a:off x="4909974" y="4166036"/>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Animal6</a:t>
            </a:r>
          </a:p>
        </p:txBody>
      </p:sp>
    </p:spTree>
    <p:extLst>
      <p:ext uri="{BB962C8B-B14F-4D97-AF65-F5344CB8AC3E}">
        <p14:creationId xmlns:p14="http://schemas.microsoft.com/office/powerpoint/2010/main" val="3339756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Think like a computer</a:t>
            </a:r>
            <a:endParaRPr sz="3300" b="0" i="0" u="none" strike="noStrike" cap="none">
              <a:solidFill>
                <a:schemeClr val="dk1"/>
              </a:solidFill>
              <a:latin typeface="Arial"/>
              <a:ea typeface="Arial"/>
              <a:cs typeface="Arial"/>
              <a:sym typeface="Arial"/>
            </a:endParaRPr>
          </a:p>
        </p:txBody>
      </p:sp>
      <p:sp>
        <p:nvSpPr>
          <p:cNvPr id="200" name="Google Shape;200;p32"/>
          <p:cNvSpPr txBox="1">
            <a:spLocks noGrp="1"/>
          </p:cNvSpPr>
          <p:nvPr>
            <p:ph type="body" idx="1"/>
          </p:nvPr>
        </p:nvSpPr>
        <p:spPr>
          <a:xfrm>
            <a:off x="412082" y="1369219"/>
            <a:ext cx="4415589" cy="3263504"/>
          </a:xfrm>
          <a:prstGeom prst="rect">
            <a:avLst/>
          </a:prstGeom>
          <a:noFill/>
          <a:ln>
            <a:noFill/>
          </a:ln>
        </p:spPr>
        <p:txBody>
          <a:bodyPr spcFirstLastPara="1" wrap="square" lIns="68575" tIns="34275" rIns="68575" bIns="34275" anchor="t" anchorCtr="0">
            <a:noAutofit/>
          </a:bodyPr>
          <a:lstStyle/>
          <a:p>
            <a:pPr marL="6350" indent="0">
              <a:spcBef>
                <a:spcPts val="0"/>
              </a:spcBef>
              <a:buNone/>
            </a:pPr>
            <a:r>
              <a:rPr lang="en" b="1"/>
              <a:t>Computers expect</a:t>
            </a:r>
            <a:endParaRPr lang="en"/>
          </a:p>
          <a:p>
            <a:pPr marL="6350" indent="0">
              <a:spcBef>
                <a:spcPts val="0"/>
              </a:spcBef>
              <a:buNone/>
            </a:pPr>
            <a:endParaRPr lang="en">
              <a:solidFill>
                <a:schemeClr val="bg1">
                  <a:lumMod val="50000"/>
                </a:schemeClr>
              </a:solidFill>
            </a:endParaRPr>
          </a:p>
          <a:p>
            <a:pPr marL="177800" indent="-171450">
              <a:spcBef>
                <a:spcPts val="0"/>
              </a:spcBef>
            </a:pPr>
            <a:r>
              <a:rPr lang="en">
                <a:solidFill>
                  <a:schemeClr val="bg1">
                    <a:lumMod val="50000"/>
                  </a:schemeClr>
                </a:solidFill>
              </a:rPr>
              <a:t>One </a:t>
            </a:r>
            <a:r>
              <a:rPr lang="en" b="1">
                <a:solidFill>
                  <a:schemeClr val="bg1">
                    <a:lumMod val="50000"/>
                  </a:schemeClr>
                </a:solidFill>
              </a:rPr>
              <a:t>rectangular</a:t>
            </a:r>
            <a:r>
              <a:rPr lang="en">
                <a:solidFill>
                  <a:schemeClr val="bg1">
                    <a:lumMod val="50000"/>
                  </a:schemeClr>
                </a:solidFill>
              </a:rPr>
              <a:t> data table</a:t>
            </a:r>
          </a:p>
          <a:p>
            <a:pPr marL="177800" indent="-171450">
              <a:spcBef>
                <a:spcPts val="0"/>
              </a:spcBef>
            </a:pPr>
            <a:endParaRPr lang="en">
              <a:solidFill>
                <a:schemeClr val="bg1">
                  <a:lumMod val="50000"/>
                </a:schemeClr>
              </a:solidFill>
            </a:endParaRPr>
          </a:p>
          <a:p>
            <a:pPr marL="177800" indent="-171450">
              <a:spcBef>
                <a:spcPts val="0"/>
              </a:spcBef>
            </a:pPr>
            <a:r>
              <a:rPr lang="en">
                <a:solidFill>
                  <a:schemeClr val="bg1">
                    <a:lumMod val="50000"/>
                  </a:schemeClr>
                </a:solidFill>
              </a:rPr>
              <a:t>One </a:t>
            </a:r>
            <a:r>
              <a:rPr lang="en" b="1">
                <a:solidFill>
                  <a:schemeClr val="bg1">
                    <a:lumMod val="50000"/>
                  </a:schemeClr>
                </a:solidFill>
              </a:rPr>
              <a:t>value</a:t>
            </a:r>
            <a:r>
              <a:rPr lang="en">
                <a:solidFill>
                  <a:schemeClr val="bg1">
                    <a:lumMod val="50000"/>
                  </a:schemeClr>
                </a:solidFill>
              </a:rPr>
              <a:t> per cell</a:t>
            </a:r>
          </a:p>
          <a:p>
            <a:pPr marL="177800" indent="-171450">
              <a:spcBef>
                <a:spcPts val="0"/>
              </a:spcBef>
            </a:pPr>
            <a:endParaRPr lang="en">
              <a:solidFill>
                <a:schemeClr val="bg1">
                  <a:lumMod val="50000"/>
                </a:schemeClr>
              </a:solidFill>
            </a:endParaRPr>
          </a:p>
          <a:p>
            <a:pPr marL="177800" indent="-171450">
              <a:spcBef>
                <a:spcPts val="0"/>
              </a:spcBef>
            </a:pPr>
            <a:r>
              <a:rPr lang="en">
                <a:solidFill>
                  <a:schemeClr val="bg1">
                    <a:lumMod val="50000"/>
                  </a:schemeClr>
                </a:solidFill>
              </a:rPr>
              <a:t>One </a:t>
            </a:r>
            <a:r>
              <a:rPr lang="en" b="1">
                <a:solidFill>
                  <a:schemeClr val="bg1">
                    <a:lumMod val="50000"/>
                  </a:schemeClr>
                </a:solidFill>
              </a:rPr>
              <a:t>observation</a:t>
            </a:r>
            <a:r>
              <a:rPr lang="en">
                <a:solidFill>
                  <a:schemeClr val="bg1">
                    <a:lumMod val="50000"/>
                  </a:schemeClr>
                </a:solidFill>
              </a:rPr>
              <a:t> per row</a:t>
            </a:r>
          </a:p>
          <a:p>
            <a:pPr marL="177800" indent="-171450">
              <a:spcBef>
                <a:spcPts val="0"/>
              </a:spcBef>
            </a:pPr>
            <a:endParaRPr lang="en"/>
          </a:p>
          <a:p>
            <a:pPr marL="177800" indent="-171450">
              <a:spcBef>
                <a:spcPts val="0"/>
              </a:spcBef>
            </a:pPr>
            <a:r>
              <a:rPr lang="en"/>
              <a:t>One </a:t>
            </a:r>
            <a:r>
              <a:rPr lang="en" b="1">
                <a:solidFill>
                  <a:srgbClr val="7030A0"/>
                </a:solidFill>
              </a:rPr>
              <a:t>variable</a:t>
            </a:r>
            <a:r>
              <a:rPr lang="en"/>
              <a:t> per column</a:t>
            </a:r>
          </a:p>
        </p:txBody>
      </p:sp>
      <p:graphicFrame>
        <p:nvGraphicFramePr>
          <p:cNvPr id="5" name="Table 4">
            <a:extLst>
              <a:ext uri="{FF2B5EF4-FFF2-40B4-BE49-F238E27FC236}">
                <a16:creationId xmlns:a16="http://schemas.microsoft.com/office/drawing/2014/main" id="{CB7411B0-E120-F870-8E3D-C0546D942DD2}"/>
              </a:ext>
            </a:extLst>
          </p:cNvPr>
          <p:cNvGraphicFramePr>
            <a:graphicFrameLocks noGrp="1"/>
          </p:cNvGraphicFramePr>
          <p:nvPr>
            <p:extLst>
              <p:ext uri="{D42A27DB-BD31-4B8C-83A1-F6EECF244321}">
                <p14:modId xmlns:p14="http://schemas.microsoft.com/office/powerpoint/2010/main" val="1517294313"/>
              </p:ext>
            </p:extLst>
          </p:nvPr>
        </p:nvGraphicFramePr>
        <p:xfrm>
          <a:off x="5734988" y="979995"/>
          <a:ext cx="3402028" cy="3692628"/>
        </p:xfrm>
        <a:graphic>
          <a:graphicData uri="http://schemas.openxmlformats.org/drawingml/2006/table">
            <a:tbl>
              <a:tblPr firstRow="1" bandRow="1">
                <a:tableStyleId>{CA7BC506-E14C-4D3E-AAB8-F4E8D97715BA}</a:tableStyleId>
              </a:tblPr>
              <a:tblGrid>
                <a:gridCol w="850507">
                  <a:extLst>
                    <a:ext uri="{9D8B030D-6E8A-4147-A177-3AD203B41FA5}">
                      <a16:colId xmlns:a16="http://schemas.microsoft.com/office/drawing/2014/main" val="3608106312"/>
                    </a:ext>
                  </a:extLst>
                </a:gridCol>
                <a:gridCol w="850507">
                  <a:extLst>
                    <a:ext uri="{9D8B030D-6E8A-4147-A177-3AD203B41FA5}">
                      <a16:colId xmlns:a16="http://schemas.microsoft.com/office/drawing/2014/main" val="3643514305"/>
                    </a:ext>
                  </a:extLst>
                </a:gridCol>
                <a:gridCol w="850507">
                  <a:extLst>
                    <a:ext uri="{9D8B030D-6E8A-4147-A177-3AD203B41FA5}">
                      <a16:colId xmlns:a16="http://schemas.microsoft.com/office/drawing/2014/main" val="3610676792"/>
                    </a:ext>
                  </a:extLst>
                </a:gridCol>
                <a:gridCol w="850507">
                  <a:extLst>
                    <a:ext uri="{9D8B030D-6E8A-4147-A177-3AD203B41FA5}">
                      <a16:colId xmlns:a16="http://schemas.microsoft.com/office/drawing/2014/main" val="1720220235"/>
                    </a:ext>
                  </a:extLst>
                </a:gridCol>
              </a:tblGrid>
              <a:tr h="615438">
                <a:tc>
                  <a:txBody>
                    <a:bodyPr/>
                    <a:lstStyle/>
                    <a:p>
                      <a:pPr lvl="0">
                        <a:buNone/>
                      </a:pPr>
                      <a:r>
                        <a:rPr lang="en-US"/>
                        <a:t>AS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87102656"/>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23.4</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12</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900472348"/>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15890291"/>
                  </a:ext>
                </a:extLst>
              </a:tr>
              <a:tr h="615438">
                <a:tc>
                  <a:txBody>
                    <a:bodyPr/>
                    <a:lstStyle/>
                    <a:p>
                      <a:pPr lvl="0">
                        <a:buNone/>
                      </a:pPr>
                      <a:r>
                        <a:rPr lang="en-US"/>
                        <a:t>NL</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23.1</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18543589"/>
                  </a:ext>
                </a:extLst>
              </a:tr>
              <a:tr h="615438">
                <a:tc>
                  <a:txBody>
                    <a:bodyPr/>
                    <a:lstStyle/>
                    <a:p>
                      <a:pPr lvl="0">
                        <a:buNone/>
                      </a:pPr>
                      <a:r>
                        <a:rPr lang="en-US"/>
                        <a:t>AS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40.2</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13</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06716757"/>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23.5</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24773160"/>
                  </a:ext>
                </a:extLst>
              </a:tr>
            </a:tbl>
          </a:graphicData>
        </a:graphic>
      </p:graphicFrame>
      <p:sp>
        <p:nvSpPr>
          <p:cNvPr id="7" name="TextBox 6">
            <a:extLst>
              <a:ext uri="{FF2B5EF4-FFF2-40B4-BE49-F238E27FC236}">
                <a16:creationId xmlns:a16="http://schemas.microsoft.com/office/drawing/2014/main" id="{77A7A144-9440-0300-1653-1E14A24FA905}"/>
              </a:ext>
            </a:extLst>
          </p:cNvPr>
          <p:cNvSpPr txBox="1"/>
          <p:nvPr/>
        </p:nvSpPr>
        <p:spPr>
          <a:xfrm>
            <a:off x="4865633" y="1170590"/>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Animal1</a:t>
            </a:r>
          </a:p>
        </p:txBody>
      </p:sp>
      <p:sp>
        <p:nvSpPr>
          <p:cNvPr id="9" name="TextBox 8">
            <a:extLst>
              <a:ext uri="{FF2B5EF4-FFF2-40B4-BE49-F238E27FC236}">
                <a16:creationId xmlns:a16="http://schemas.microsoft.com/office/drawing/2014/main" id="{9B5D363B-0A7B-FCA6-AF06-EC2BECBB8C6F}"/>
              </a:ext>
            </a:extLst>
          </p:cNvPr>
          <p:cNvSpPr txBox="1"/>
          <p:nvPr/>
        </p:nvSpPr>
        <p:spPr>
          <a:xfrm>
            <a:off x="4826219" y="1717456"/>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Animal2</a:t>
            </a:r>
          </a:p>
        </p:txBody>
      </p:sp>
      <p:sp>
        <p:nvSpPr>
          <p:cNvPr id="11" name="TextBox 10">
            <a:extLst>
              <a:ext uri="{FF2B5EF4-FFF2-40B4-BE49-F238E27FC236}">
                <a16:creationId xmlns:a16="http://schemas.microsoft.com/office/drawing/2014/main" id="{1B4FF6B2-963B-2CBD-2375-9E20EE990FF5}"/>
              </a:ext>
            </a:extLst>
          </p:cNvPr>
          <p:cNvSpPr txBox="1"/>
          <p:nvPr/>
        </p:nvSpPr>
        <p:spPr>
          <a:xfrm>
            <a:off x="4865633" y="2353002"/>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Animal3</a:t>
            </a:r>
          </a:p>
        </p:txBody>
      </p:sp>
      <p:sp>
        <p:nvSpPr>
          <p:cNvPr id="13" name="TextBox 12">
            <a:extLst>
              <a:ext uri="{FF2B5EF4-FFF2-40B4-BE49-F238E27FC236}">
                <a16:creationId xmlns:a16="http://schemas.microsoft.com/office/drawing/2014/main" id="{66718C0A-236A-7720-99FD-FC370AE7BD91}"/>
              </a:ext>
            </a:extLst>
          </p:cNvPr>
          <p:cNvSpPr txBox="1"/>
          <p:nvPr/>
        </p:nvSpPr>
        <p:spPr>
          <a:xfrm>
            <a:off x="4826219" y="2968843"/>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Animal4</a:t>
            </a:r>
          </a:p>
        </p:txBody>
      </p:sp>
      <p:sp>
        <p:nvSpPr>
          <p:cNvPr id="15" name="TextBox 14">
            <a:extLst>
              <a:ext uri="{FF2B5EF4-FFF2-40B4-BE49-F238E27FC236}">
                <a16:creationId xmlns:a16="http://schemas.microsoft.com/office/drawing/2014/main" id="{6A4CB9F8-0688-D331-EF61-F25A11722DB2}"/>
              </a:ext>
            </a:extLst>
          </p:cNvPr>
          <p:cNvSpPr txBox="1"/>
          <p:nvPr/>
        </p:nvSpPr>
        <p:spPr>
          <a:xfrm>
            <a:off x="4865633" y="3614244"/>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Animal5</a:t>
            </a:r>
          </a:p>
        </p:txBody>
      </p:sp>
      <p:sp>
        <p:nvSpPr>
          <p:cNvPr id="17" name="TextBox 16">
            <a:extLst>
              <a:ext uri="{FF2B5EF4-FFF2-40B4-BE49-F238E27FC236}">
                <a16:creationId xmlns:a16="http://schemas.microsoft.com/office/drawing/2014/main" id="{20DC4717-5001-B3A3-282F-72B44CF504D4}"/>
              </a:ext>
            </a:extLst>
          </p:cNvPr>
          <p:cNvSpPr txBox="1"/>
          <p:nvPr/>
        </p:nvSpPr>
        <p:spPr>
          <a:xfrm>
            <a:off x="4909974" y="4166036"/>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Animal6</a:t>
            </a:r>
          </a:p>
        </p:txBody>
      </p:sp>
      <p:sp>
        <p:nvSpPr>
          <p:cNvPr id="18" name="TextBox 17">
            <a:extLst>
              <a:ext uri="{FF2B5EF4-FFF2-40B4-BE49-F238E27FC236}">
                <a16:creationId xmlns:a16="http://schemas.microsoft.com/office/drawing/2014/main" id="{92C10862-13AD-5845-3013-A6DF7473C08F}"/>
              </a:ext>
            </a:extLst>
          </p:cNvPr>
          <p:cNvSpPr txBox="1"/>
          <p:nvPr/>
        </p:nvSpPr>
        <p:spPr>
          <a:xfrm>
            <a:off x="5693323" y="643431"/>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species</a:t>
            </a:r>
          </a:p>
        </p:txBody>
      </p:sp>
      <p:sp>
        <p:nvSpPr>
          <p:cNvPr id="19" name="TextBox 18">
            <a:extLst>
              <a:ext uri="{FF2B5EF4-FFF2-40B4-BE49-F238E27FC236}">
                <a16:creationId xmlns:a16="http://schemas.microsoft.com/office/drawing/2014/main" id="{B5246E1B-749E-50FD-1E13-CA2F7D056A70}"/>
              </a:ext>
            </a:extLst>
          </p:cNvPr>
          <p:cNvSpPr txBox="1"/>
          <p:nvPr/>
        </p:nvSpPr>
        <p:spPr>
          <a:xfrm>
            <a:off x="6560426" y="643431"/>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sex</a:t>
            </a:r>
          </a:p>
        </p:txBody>
      </p:sp>
      <p:sp>
        <p:nvSpPr>
          <p:cNvPr id="20" name="TextBox 19">
            <a:extLst>
              <a:ext uri="{FF2B5EF4-FFF2-40B4-BE49-F238E27FC236}">
                <a16:creationId xmlns:a16="http://schemas.microsoft.com/office/drawing/2014/main" id="{3E0D1C78-E8BB-A4ED-3B46-EAB25403268D}"/>
              </a:ext>
            </a:extLst>
          </p:cNvPr>
          <p:cNvSpPr txBox="1"/>
          <p:nvPr/>
        </p:nvSpPr>
        <p:spPr>
          <a:xfrm>
            <a:off x="7427530" y="643431"/>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weight</a:t>
            </a:r>
          </a:p>
        </p:txBody>
      </p:sp>
      <p:sp>
        <p:nvSpPr>
          <p:cNvPr id="21" name="TextBox 20">
            <a:extLst>
              <a:ext uri="{FF2B5EF4-FFF2-40B4-BE49-F238E27FC236}">
                <a16:creationId xmlns:a16="http://schemas.microsoft.com/office/drawing/2014/main" id="{4C949023-CA7B-28A7-6095-A3AE62BACDC5}"/>
              </a:ext>
            </a:extLst>
          </p:cNvPr>
          <p:cNvSpPr txBox="1"/>
          <p:nvPr/>
        </p:nvSpPr>
        <p:spPr>
          <a:xfrm>
            <a:off x="8294633" y="643431"/>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length</a:t>
            </a:r>
          </a:p>
        </p:txBody>
      </p:sp>
    </p:spTree>
    <p:extLst>
      <p:ext uri="{BB962C8B-B14F-4D97-AF65-F5344CB8AC3E}">
        <p14:creationId xmlns:p14="http://schemas.microsoft.com/office/powerpoint/2010/main" val="206209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628650" y="57276"/>
            <a:ext cx="7886700" cy="994172"/>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Multiple tables</a:t>
            </a:r>
            <a:endParaRPr sz="3300" b="0" i="0" u="none" strike="noStrike" cap="none">
              <a:solidFill>
                <a:schemeClr val="dk1"/>
              </a:solidFill>
              <a:latin typeface="Arial"/>
              <a:ea typeface="Arial"/>
              <a:cs typeface="Arial"/>
              <a:sym typeface="Arial"/>
            </a:endParaRPr>
          </a:p>
        </p:txBody>
      </p:sp>
      <p:sp>
        <p:nvSpPr>
          <p:cNvPr id="8" name="Text Placeholder 7">
            <a:extLst>
              <a:ext uri="{FF2B5EF4-FFF2-40B4-BE49-F238E27FC236}">
                <a16:creationId xmlns:a16="http://schemas.microsoft.com/office/drawing/2014/main" id="{05F42908-4A13-722A-A2EC-56D2C0298F3E}"/>
              </a:ext>
            </a:extLst>
          </p:cNvPr>
          <p:cNvSpPr>
            <a:spLocks noGrp="1"/>
          </p:cNvSpPr>
          <p:nvPr>
            <p:ph type="body" idx="1"/>
          </p:nvPr>
        </p:nvSpPr>
        <p:spPr>
          <a:xfrm>
            <a:off x="231608" y="1008272"/>
            <a:ext cx="3886200" cy="3816956"/>
          </a:xfrm>
        </p:spPr>
        <p:txBody>
          <a:bodyPr/>
          <a:lstStyle/>
          <a:p>
            <a:pPr marL="438150" indent="-342900"/>
            <a:r>
              <a:rPr lang="en-US"/>
              <a:t>Read as one big table</a:t>
            </a:r>
          </a:p>
          <a:p>
            <a:pPr marL="438150" indent="-342900"/>
            <a:endParaRPr lang="en-US"/>
          </a:p>
          <a:p>
            <a:pPr marL="438150" indent="-342900"/>
            <a:r>
              <a:rPr lang="en-US"/>
              <a:t>Rows contain multiple observation</a:t>
            </a:r>
          </a:p>
          <a:p>
            <a:pPr marL="438150" indent="-342900"/>
            <a:endParaRPr lang="en-US"/>
          </a:p>
          <a:p>
            <a:pPr marL="438150" indent="-342900"/>
            <a:r>
              <a:rPr lang="en-US"/>
              <a:t>Doesn't have all the values for one variable in a column</a:t>
            </a:r>
          </a:p>
          <a:p>
            <a:pPr marL="438150"/>
            <a:endParaRPr lang="en-US"/>
          </a:p>
          <a:p>
            <a:pPr marL="438150"/>
            <a:r>
              <a:rPr lang="en-US"/>
              <a:t>Not analyzable</a:t>
            </a:r>
          </a:p>
        </p:txBody>
      </p:sp>
      <p:pic>
        <p:nvPicPr>
          <p:cNvPr id="6" name="Picture 6" descr="Table&#10;&#10;Description automatically generated">
            <a:extLst>
              <a:ext uri="{FF2B5EF4-FFF2-40B4-BE49-F238E27FC236}">
                <a16:creationId xmlns:a16="http://schemas.microsoft.com/office/drawing/2014/main" id="{181B8449-9182-EF25-004E-413D29C26FA6}"/>
              </a:ext>
            </a:extLst>
          </p:cNvPr>
          <p:cNvPicPr>
            <a:picLocks noChangeAspect="1"/>
          </p:cNvPicPr>
          <p:nvPr/>
        </p:nvPicPr>
        <p:blipFill>
          <a:blip r:embed="rId3"/>
          <a:stretch>
            <a:fillRect/>
          </a:stretch>
        </p:blipFill>
        <p:spPr>
          <a:xfrm>
            <a:off x="4764505" y="898992"/>
            <a:ext cx="4379494" cy="3977172"/>
          </a:xfrm>
          <a:prstGeom prst="rect">
            <a:avLst/>
          </a:prstGeom>
        </p:spPr>
      </p:pic>
    </p:spTree>
    <p:extLst>
      <p:ext uri="{BB962C8B-B14F-4D97-AF65-F5344CB8AC3E}">
        <p14:creationId xmlns:p14="http://schemas.microsoft.com/office/powerpoint/2010/main" val="371989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a:spLocks noGrp="1"/>
          </p:cNvSpPr>
          <p:nvPr>
            <p:ph type="title"/>
          </p:nvPr>
        </p:nvSpPr>
        <p:spPr>
          <a:xfrm>
            <a:off x="247650" y="273844"/>
            <a:ext cx="8267700" cy="1002109"/>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a:t>Poll</a:t>
            </a:r>
            <a:r>
              <a:rPr lang="en" sz="3300" b="0" i="0" u="none" strike="noStrike" cap="none">
                <a:latin typeface="Arial"/>
                <a:ea typeface="Arial"/>
                <a:cs typeface="Arial"/>
                <a:sym typeface="Arial"/>
              </a:rPr>
              <a:t>: how do you use spreadsheets?</a:t>
            </a:r>
            <a:endParaRPr sz="3300" b="0" i="0" u="none" strike="noStrike" cap="none">
              <a:latin typeface="Arial"/>
              <a:ea typeface="Arial"/>
              <a:cs typeface="Arial"/>
              <a:sym typeface="Arial"/>
            </a:endParaRPr>
          </a:p>
        </p:txBody>
      </p:sp>
      <p:sp>
        <p:nvSpPr>
          <p:cNvPr id="185" name="Google Shape;185;p3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indent="-171450">
              <a:spcBef>
                <a:spcPts val="0"/>
              </a:spcBef>
            </a:pPr>
            <a:r>
              <a:rPr lang="en" b="1">
                <a:solidFill>
                  <a:srgbClr val="7030A0"/>
                </a:solidFill>
              </a:rPr>
              <a:t>Q1</a:t>
            </a:r>
            <a:r>
              <a:rPr lang="en"/>
              <a:t>: Do you</a:t>
            </a:r>
            <a:r>
              <a:rPr lang="en" sz="2100" b="0" i="0" u="none" strike="noStrike" cap="none">
                <a:latin typeface="Arial"/>
                <a:ea typeface="Arial"/>
                <a:cs typeface="Arial"/>
                <a:sym typeface="Arial"/>
              </a:rPr>
              <a:t> </a:t>
            </a:r>
            <a:r>
              <a:rPr lang="en"/>
              <a:t>use</a:t>
            </a:r>
            <a:r>
              <a:rPr lang="en" sz="2100" b="0" i="0" u="none" strike="noStrike" cap="none">
                <a:latin typeface="Arial"/>
                <a:ea typeface="Arial"/>
                <a:cs typeface="Arial"/>
                <a:sym typeface="Arial"/>
              </a:rPr>
              <a:t> spreadsheets in your research?</a:t>
            </a:r>
            <a:endParaRPr lang="en-US" sz="1100"/>
          </a:p>
          <a:p>
            <a:pPr marL="520700" lvl="1" indent="-177800"/>
            <a:endParaRPr lang="en"/>
          </a:p>
          <a:p>
            <a:pPr marL="520700" lvl="1" indent="-177800">
              <a:buSzPts val="1800"/>
            </a:pPr>
            <a:r>
              <a:rPr lang="en"/>
              <a:t>In Chat: What</a:t>
            </a:r>
            <a:r>
              <a:rPr lang="en" b="0" i="0" u="none" strike="noStrike" cap="none">
                <a:latin typeface="Arial"/>
                <a:ea typeface="Arial"/>
                <a:cs typeface="Arial"/>
                <a:sym typeface="Arial"/>
              </a:rPr>
              <a:t> do you use spreadsheets for?</a:t>
            </a:r>
            <a:r>
              <a:rPr lang="en"/>
              <a:t> </a:t>
            </a:r>
            <a:endParaRPr b="0" i="0" u="none" strike="noStrike" cap="none">
              <a:latin typeface="Arial"/>
              <a:ea typeface="Arial"/>
              <a:cs typeface="Arial"/>
            </a:endParaRPr>
          </a:p>
          <a:p>
            <a:pPr marL="177800" marR="0" lvl="0" indent="-381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a:p>
            <a:pPr marL="177800" indent="-171450"/>
            <a:r>
              <a:rPr lang="en" b="1">
                <a:solidFill>
                  <a:srgbClr val="7030A0"/>
                </a:solidFill>
              </a:rPr>
              <a:t>Q2</a:t>
            </a:r>
            <a:r>
              <a:rPr lang="en"/>
              <a:t>: Have</a:t>
            </a:r>
            <a:r>
              <a:rPr lang="en" sz="2100" b="0" i="0" u="none" strike="noStrike" cap="none">
                <a:latin typeface="Arial"/>
                <a:ea typeface="Arial"/>
                <a:cs typeface="Arial"/>
                <a:sym typeface="Arial"/>
              </a:rPr>
              <a:t> you have ever done something to your spreadsheet data that has made you frustrated or sad?</a:t>
            </a:r>
            <a:endParaRPr sz="2100" b="0" i="0" u="none" strike="noStrike" cap="none">
              <a:latin typeface="Arial"/>
              <a:ea typeface="Arial"/>
              <a:cs typeface="Arial"/>
              <a:sym typeface="Arial"/>
            </a:endParaRPr>
          </a:p>
          <a:p>
            <a:pPr marL="177800" indent="-171450"/>
            <a:endParaRPr lang="en"/>
          </a:p>
          <a:p>
            <a:pPr marL="520700" lvl="1" indent="-177800"/>
            <a:r>
              <a:rPr lang="en"/>
              <a:t>In Chat: What was it</a:t>
            </a:r>
            <a:r>
              <a:rPr lang="en" sz="1800" b="0" i="0" u="none" strike="noStrike" cap="none">
                <a:latin typeface="Arial"/>
                <a:ea typeface="Arial"/>
                <a:cs typeface="Arial"/>
                <a:sym typeface="Arial"/>
              </a:rPr>
              <a:t>?</a:t>
            </a:r>
            <a:endParaRPr sz="1800" b="0" i="0" u="none" strike="noStrike" cap="none">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622634" y="-2882"/>
            <a:ext cx="7886700" cy="994172"/>
          </a:xfrm>
          <a:prstGeom prst="rect">
            <a:avLst/>
          </a:prstGeom>
          <a:noFill/>
          <a:ln>
            <a:noFill/>
          </a:ln>
        </p:spPr>
        <p:txBody>
          <a:bodyPr spcFirstLastPara="1" wrap="square" lIns="68575" tIns="34275" rIns="68575" bIns="34275" anchor="ctr" anchorCtr="0">
            <a:noAutofit/>
          </a:bodyPr>
          <a:lstStyle/>
          <a:p>
            <a:pPr algn="ctr"/>
            <a:r>
              <a:rPr lang="en" b="1">
                <a:solidFill>
                  <a:srgbClr val="7030A0"/>
                </a:solidFill>
              </a:rPr>
              <a:t>Q</a:t>
            </a:r>
            <a:r>
              <a:rPr lang="en"/>
              <a:t>: What should the table look like?</a:t>
            </a:r>
            <a:endParaRPr sz="3300" b="0" i="0" u="none" strike="noStrike" cap="none">
              <a:solidFill>
                <a:schemeClr val="dk1"/>
              </a:solidFill>
              <a:latin typeface="Arial"/>
              <a:ea typeface="Arial"/>
              <a:cs typeface="Arial"/>
              <a:sym typeface="Arial"/>
            </a:endParaRPr>
          </a:p>
        </p:txBody>
      </p:sp>
      <p:pic>
        <p:nvPicPr>
          <p:cNvPr id="6" name="Picture 6" descr="Table&#10;&#10;Description automatically generated">
            <a:extLst>
              <a:ext uri="{FF2B5EF4-FFF2-40B4-BE49-F238E27FC236}">
                <a16:creationId xmlns:a16="http://schemas.microsoft.com/office/drawing/2014/main" id="{181B8449-9182-EF25-004E-413D29C26FA6}"/>
              </a:ext>
            </a:extLst>
          </p:cNvPr>
          <p:cNvPicPr>
            <a:picLocks noChangeAspect="1"/>
          </p:cNvPicPr>
          <p:nvPr/>
        </p:nvPicPr>
        <p:blipFill>
          <a:blip r:embed="rId3"/>
          <a:stretch>
            <a:fillRect/>
          </a:stretch>
        </p:blipFill>
        <p:spPr>
          <a:xfrm>
            <a:off x="0" y="754613"/>
            <a:ext cx="4379494" cy="3977172"/>
          </a:xfrm>
          <a:prstGeom prst="rect">
            <a:avLst/>
          </a:prstGeom>
        </p:spPr>
      </p:pic>
      <p:pic>
        <p:nvPicPr>
          <p:cNvPr id="7" name="Picture 7" descr="Table, Excel&#10;&#10;Description automatically generated">
            <a:extLst>
              <a:ext uri="{FF2B5EF4-FFF2-40B4-BE49-F238E27FC236}">
                <a16:creationId xmlns:a16="http://schemas.microsoft.com/office/drawing/2014/main" id="{DEF7CCBF-3857-DA21-A8D9-811CC90BD01F}"/>
              </a:ext>
            </a:extLst>
          </p:cNvPr>
          <p:cNvPicPr>
            <a:picLocks noChangeAspect="1"/>
          </p:cNvPicPr>
          <p:nvPr/>
        </p:nvPicPr>
        <p:blipFill>
          <a:blip r:embed="rId4"/>
          <a:stretch>
            <a:fillRect/>
          </a:stretch>
        </p:blipFill>
        <p:spPr>
          <a:xfrm>
            <a:off x="3007895" y="2748778"/>
            <a:ext cx="5715000" cy="2166560"/>
          </a:xfrm>
          <a:prstGeom prst="rect">
            <a:avLst/>
          </a:prstGeom>
        </p:spPr>
      </p:pic>
      <p:sp>
        <p:nvSpPr>
          <p:cNvPr id="3" name="Text Placeholder 7">
            <a:extLst>
              <a:ext uri="{FF2B5EF4-FFF2-40B4-BE49-F238E27FC236}">
                <a16:creationId xmlns:a16="http://schemas.microsoft.com/office/drawing/2014/main" id="{180E02B0-4683-E6D9-DAF1-518BA6011D15}"/>
              </a:ext>
            </a:extLst>
          </p:cNvPr>
          <p:cNvSpPr>
            <a:spLocks noGrp="1"/>
          </p:cNvSpPr>
          <p:nvPr>
            <p:ph type="body" idx="1"/>
          </p:nvPr>
        </p:nvSpPr>
        <p:spPr>
          <a:xfrm>
            <a:off x="4719387" y="791704"/>
            <a:ext cx="4319336" cy="1940030"/>
          </a:xfrm>
        </p:spPr>
        <p:txBody>
          <a:bodyPr/>
          <a:lstStyle/>
          <a:p>
            <a:pPr marL="438150" indent="-342900"/>
            <a:r>
              <a:rPr lang="en-US" b="1">
                <a:solidFill>
                  <a:srgbClr val="7030A0"/>
                </a:solidFill>
              </a:rPr>
              <a:t>How many animals were surveyed?</a:t>
            </a:r>
            <a:r>
              <a:rPr lang="en-US">
                <a:solidFill>
                  <a:schemeClr val="tx1">
                    <a:lumMod val="95000"/>
                    <a:lumOff val="5000"/>
                  </a:schemeClr>
                </a:solidFill>
              </a:rPr>
              <a:t> -&gt; # rows</a:t>
            </a:r>
          </a:p>
          <a:p>
            <a:pPr marL="438150" indent="-342900"/>
            <a:r>
              <a:rPr lang="en-US" b="1">
                <a:solidFill>
                  <a:srgbClr val="7030A0"/>
                </a:solidFill>
              </a:rPr>
              <a:t>What values are being collected for each animal? </a:t>
            </a:r>
            <a:r>
              <a:rPr lang="en-US">
                <a:solidFill>
                  <a:schemeClr val="tx1">
                    <a:lumMod val="95000"/>
                    <a:lumOff val="5000"/>
                  </a:schemeClr>
                </a:solidFill>
              </a:rPr>
              <a:t>-&gt; Variables</a:t>
            </a:r>
          </a:p>
        </p:txBody>
      </p:sp>
    </p:spTree>
    <p:extLst>
      <p:ext uri="{BB962C8B-B14F-4D97-AF65-F5344CB8AC3E}">
        <p14:creationId xmlns:p14="http://schemas.microsoft.com/office/powerpoint/2010/main" val="2611457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622634" y="-2882"/>
            <a:ext cx="7886700" cy="994172"/>
          </a:xfrm>
          <a:prstGeom prst="rect">
            <a:avLst/>
          </a:prstGeom>
          <a:noFill/>
          <a:ln>
            <a:noFill/>
          </a:ln>
        </p:spPr>
        <p:txBody>
          <a:bodyPr spcFirstLastPara="1" wrap="square" lIns="68575" tIns="34275" rIns="68575" bIns="34275" anchor="ctr" anchorCtr="0">
            <a:noAutofit/>
          </a:bodyPr>
          <a:lstStyle/>
          <a:p>
            <a:pPr algn="ctr"/>
            <a:r>
              <a:rPr lang="en" b="1">
                <a:solidFill>
                  <a:srgbClr val="7030A0"/>
                </a:solidFill>
              </a:rPr>
              <a:t>Breakout</a:t>
            </a:r>
            <a:r>
              <a:rPr lang="en"/>
              <a:t>: Create a table</a:t>
            </a:r>
            <a:endParaRPr sz="3300" b="0" i="0" u="none" strike="noStrike" cap="none">
              <a:solidFill>
                <a:schemeClr val="dk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180E02B0-4683-E6D9-DAF1-518BA6011D15}"/>
              </a:ext>
            </a:extLst>
          </p:cNvPr>
          <p:cNvSpPr>
            <a:spLocks noGrp="1"/>
          </p:cNvSpPr>
          <p:nvPr>
            <p:ph type="body" idx="1"/>
          </p:nvPr>
        </p:nvSpPr>
        <p:spPr>
          <a:xfrm>
            <a:off x="369972" y="1116557"/>
            <a:ext cx="8193503" cy="3696640"/>
          </a:xfrm>
        </p:spPr>
        <p:txBody>
          <a:bodyPr/>
          <a:lstStyle/>
          <a:p>
            <a:pPr marL="438150" indent="-342900"/>
            <a:r>
              <a:rPr lang="en-US">
                <a:solidFill>
                  <a:schemeClr val="tx1"/>
                </a:solidFill>
              </a:rPr>
              <a:t>Make a new tab called "processed-data"</a:t>
            </a:r>
          </a:p>
          <a:p>
            <a:pPr marL="438150" indent="-342900"/>
            <a:endParaRPr lang="en-US">
              <a:solidFill>
                <a:schemeClr val="tx1"/>
              </a:solidFill>
            </a:endParaRPr>
          </a:p>
          <a:p>
            <a:pPr marL="438150" indent="-342900"/>
            <a:r>
              <a:rPr lang="en-US">
                <a:solidFill>
                  <a:schemeClr val="tx1"/>
                </a:solidFill>
              </a:rPr>
              <a:t>Combine the data from the 2013 and 2014 tabs into one table</a:t>
            </a:r>
          </a:p>
          <a:p>
            <a:pPr marL="895350" lvl="1" indent="-342900"/>
            <a:r>
              <a:rPr lang="en-US" b="1">
                <a:solidFill>
                  <a:srgbClr val="7030A0"/>
                </a:solidFill>
              </a:rPr>
              <a:t>How many animals were surveyed?</a:t>
            </a:r>
            <a:r>
              <a:rPr lang="en-US">
                <a:solidFill>
                  <a:schemeClr val="tx1">
                    <a:lumMod val="95000"/>
                    <a:lumOff val="5000"/>
                  </a:schemeClr>
                </a:solidFill>
              </a:rPr>
              <a:t> -&gt; # rows</a:t>
            </a:r>
          </a:p>
          <a:p>
            <a:pPr marL="895350" lvl="1" indent="-342900"/>
            <a:r>
              <a:rPr lang="en-US" b="1">
                <a:solidFill>
                  <a:srgbClr val="7030A0"/>
                </a:solidFill>
              </a:rPr>
              <a:t>What values are being collected for each animal? </a:t>
            </a:r>
            <a:r>
              <a:rPr lang="en-US">
                <a:solidFill>
                  <a:schemeClr val="tx1">
                    <a:lumMod val="95000"/>
                    <a:lumOff val="5000"/>
                  </a:schemeClr>
                </a:solidFill>
              </a:rPr>
              <a:t>-&gt; Variables</a:t>
            </a:r>
          </a:p>
          <a:p>
            <a:pPr marL="438150"/>
            <a:endParaRPr lang="en-US">
              <a:solidFill>
                <a:schemeClr val="tx1">
                  <a:lumMod val="95000"/>
                  <a:lumOff val="5000"/>
                </a:schemeClr>
              </a:solidFill>
            </a:endParaRPr>
          </a:p>
          <a:p>
            <a:pPr marL="438150"/>
            <a:r>
              <a:rPr lang="en-US">
                <a:solidFill>
                  <a:schemeClr val="tx1">
                    <a:lumMod val="95000"/>
                    <a:lumOff val="5000"/>
                  </a:schemeClr>
                </a:solidFill>
              </a:rPr>
              <a:t>What questions came up for you while you were combining the data?</a:t>
            </a:r>
          </a:p>
        </p:txBody>
      </p:sp>
    </p:spTree>
    <p:extLst>
      <p:ext uri="{BB962C8B-B14F-4D97-AF65-F5344CB8AC3E}">
        <p14:creationId xmlns:p14="http://schemas.microsoft.com/office/powerpoint/2010/main" val="531345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622634" y="-2882"/>
            <a:ext cx="7886700" cy="994172"/>
          </a:xfrm>
          <a:prstGeom prst="rect">
            <a:avLst/>
          </a:prstGeom>
          <a:noFill/>
          <a:ln>
            <a:noFill/>
          </a:ln>
        </p:spPr>
        <p:txBody>
          <a:bodyPr spcFirstLastPara="1" wrap="square" lIns="68575" tIns="34275" rIns="68575" bIns="34275" anchor="ctr" anchorCtr="0">
            <a:noAutofit/>
          </a:bodyPr>
          <a:lstStyle/>
          <a:p>
            <a:pPr algn="ctr"/>
            <a:r>
              <a:rPr lang="en" b="1">
                <a:solidFill>
                  <a:srgbClr val="7030A0"/>
                </a:solidFill>
              </a:rPr>
              <a:t>A</a:t>
            </a:r>
            <a:r>
              <a:rPr lang="en"/>
              <a:t>: 88 Rows, 6 Variables</a:t>
            </a:r>
            <a:endParaRPr sz="3300" b="0" i="0" u="none" strike="noStrike" cap="none">
              <a:solidFill>
                <a:schemeClr val="dk1"/>
              </a:solidFill>
              <a:latin typeface="Arial"/>
              <a:ea typeface="Arial"/>
              <a:cs typeface="Arial"/>
              <a:sym typeface="Arial"/>
            </a:endParaRPr>
          </a:p>
        </p:txBody>
      </p:sp>
      <p:sp>
        <p:nvSpPr>
          <p:cNvPr id="3" name="Text Placeholder 7">
            <a:extLst>
              <a:ext uri="{FF2B5EF4-FFF2-40B4-BE49-F238E27FC236}">
                <a16:creationId xmlns:a16="http://schemas.microsoft.com/office/drawing/2014/main" id="{180E02B0-4683-E6D9-DAF1-518BA6011D15}"/>
              </a:ext>
            </a:extLst>
          </p:cNvPr>
          <p:cNvSpPr>
            <a:spLocks noGrp="1"/>
          </p:cNvSpPr>
          <p:nvPr>
            <p:ph type="body" idx="1"/>
          </p:nvPr>
        </p:nvSpPr>
        <p:spPr>
          <a:xfrm>
            <a:off x="171450" y="1044367"/>
            <a:ext cx="4319336" cy="3732735"/>
          </a:xfrm>
        </p:spPr>
        <p:txBody>
          <a:bodyPr/>
          <a:lstStyle/>
          <a:p>
            <a:pPr marL="438150" indent="-342900"/>
            <a:r>
              <a:rPr lang="en-US" b="1">
                <a:solidFill>
                  <a:srgbClr val="7030A0"/>
                </a:solidFill>
              </a:rPr>
              <a:t>78 animals surveyed</a:t>
            </a:r>
            <a:endParaRPr lang="en-US"/>
          </a:p>
          <a:p>
            <a:pPr marL="438150" indent="-342900"/>
            <a:endParaRPr lang="en-US">
              <a:solidFill>
                <a:schemeClr val="tx1">
                  <a:lumMod val="95000"/>
                  <a:lumOff val="5000"/>
                </a:schemeClr>
              </a:solidFill>
            </a:endParaRPr>
          </a:p>
          <a:p>
            <a:pPr marL="438150" indent="-342900"/>
            <a:r>
              <a:rPr lang="en-US">
                <a:solidFill>
                  <a:srgbClr val="000000"/>
                </a:solidFill>
              </a:rPr>
              <a:t>Data </a:t>
            </a:r>
            <a:r>
              <a:rPr lang="en-US" b="1">
                <a:solidFill>
                  <a:srgbClr val="7030A0"/>
                </a:solidFill>
              </a:rPr>
              <a:t>collected for each animal: </a:t>
            </a:r>
            <a:r>
              <a:rPr lang="en-US"/>
              <a:t>Date Collected, Plot, Sex, Weight, Species,  Calibrated</a:t>
            </a:r>
          </a:p>
          <a:p>
            <a:pPr marL="438150" indent="-342900"/>
            <a:endParaRPr lang="en-US">
              <a:solidFill>
                <a:srgbClr val="000000"/>
              </a:solidFill>
            </a:endParaRPr>
          </a:p>
          <a:p>
            <a:pPr marL="438150" indent="-342900"/>
            <a:r>
              <a:rPr lang="en-US">
                <a:solidFill>
                  <a:srgbClr val="000000"/>
                </a:solidFill>
              </a:rPr>
              <a:t>Questions?</a:t>
            </a:r>
          </a:p>
        </p:txBody>
      </p:sp>
      <p:pic>
        <p:nvPicPr>
          <p:cNvPr id="5" name="Picture 7" descr="Table&#10;&#10;Description automatically generated">
            <a:extLst>
              <a:ext uri="{FF2B5EF4-FFF2-40B4-BE49-F238E27FC236}">
                <a16:creationId xmlns:a16="http://schemas.microsoft.com/office/drawing/2014/main" id="{627B5000-2E34-631C-6A26-6253CEEF0DA5}"/>
              </a:ext>
            </a:extLst>
          </p:cNvPr>
          <p:cNvPicPr>
            <a:picLocks noChangeAspect="1"/>
          </p:cNvPicPr>
          <p:nvPr/>
        </p:nvPicPr>
        <p:blipFill>
          <a:blip r:embed="rId3"/>
          <a:stretch>
            <a:fillRect/>
          </a:stretch>
        </p:blipFill>
        <p:spPr>
          <a:xfrm>
            <a:off x="5048888" y="718887"/>
            <a:ext cx="3521971" cy="13860378"/>
          </a:xfrm>
          <a:prstGeom prst="rect">
            <a:avLst/>
          </a:prstGeom>
        </p:spPr>
      </p:pic>
    </p:spTree>
    <p:extLst>
      <p:ext uri="{BB962C8B-B14F-4D97-AF65-F5344CB8AC3E}">
        <p14:creationId xmlns:p14="http://schemas.microsoft.com/office/powerpoint/2010/main" val="602937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How does a computer read...?</a:t>
            </a:r>
            <a:endParaRPr sz="3300" b="0" i="0" u="none" strike="noStrike" cap="none">
              <a:solidFill>
                <a:schemeClr val="dk1"/>
              </a:solidFill>
              <a:latin typeface="Arial"/>
              <a:ea typeface="Arial"/>
              <a:cs typeface="Arial"/>
              <a:sym typeface="Arial"/>
            </a:endParaRPr>
          </a:p>
        </p:txBody>
      </p:sp>
      <p:sp>
        <p:nvSpPr>
          <p:cNvPr id="235" name="Google Shape;235;p37"/>
          <p:cNvSpPr txBox="1">
            <a:spLocks noGrp="1"/>
          </p:cNvSpPr>
          <p:nvPr>
            <p:ph type="body" idx="1"/>
          </p:nvPr>
        </p:nvSpPr>
        <p:spPr>
          <a:xfrm>
            <a:off x="622634" y="1188745"/>
            <a:ext cx="7886700" cy="3263504"/>
          </a:xfrm>
          <a:prstGeom prst="rect">
            <a:avLst/>
          </a:prstGeom>
          <a:noFill/>
          <a:ln>
            <a:noFill/>
          </a:ln>
        </p:spPr>
        <p:txBody>
          <a:bodyPr spcFirstLastPara="1" wrap="square" lIns="68575" tIns="34275" rIns="68575" bIns="34275" anchor="t" anchorCtr="0">
            <a:noAutofit/>
          </a:bodyPr>
          <a:lstStyle/>
          <a:p>
            <a:pPr marL="177800" indent="-171450">
              <a:spcBef>
                <a:spcPts val="0"/>
              </a:spcBef>
            </a:pPr>
            <a:endParaRPr lang="en">
              <a:solidFill>
                <a:srgbClr val="000000"/>
              </a:solidFill>
            </a:endParaRPr>
          </a:p>
          <a:p>
            <a:pPr marL="177800" indent="-171450">
              <a:spcBef>
                <a:spcPts val="0"/>
              </a:spcBef>
            </a:pPr>
            <a:r>
              <a:rPr lang="en" b="1">
                <a:solidFill>
                  <a:srgbClr val="7030A0"/>
                </a:solidFill>
              </a:rPr>
              <a:t>Multiple tabs</a:t>
            </a:r>
            <a:r>
              <a:rPr lang="en"/>
              <a:t>: it doesn't, keep one tab for processed data, notes and raw data in extra tabs</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Formatting: </a:t>
            </a:r>
            <a:r>
              <a:rPr lang="en">
                <a:solidFill>
                  <a:schemeClr val="tx1"/>
                </a:solidFill>
              </a:rPr>
              <a:t>it doesn't, add a column</a:t>
            </a:r>
          </a:p>
          <a:p>
            <a:pPr marL="177800" indent="-171450">
              <a:spcBef>
                <a:spcPts val="0"/>
              </a:spcBef>
            </a:pPr>
            <a:endParaRPr lang="en" b="1">
              <a:solidFill>
                <a:srgbClr val="7030A0"/>
              </a:solidFill>
            </a:endParaRPr>
          </a:p>
          <a:p>
            <a:pPr marL="177800" indent="-171450">
              <a:spcBef>
                <a:spcPts val="0"/>
              </a:spcBef>
            </a:pPr>
            <a:r>
              <a:rPr lang="en" sz="2100" b="1" i="0" strike="noStrike" cap="none">
                <a:solidFill>
                  <a:srgbClr val="7030A0"/>
                </a:solidFill>
                <a:latin typeface="Arial"/>
                <a:ea typeface="Arial"/>
                <a:cs typeface="Arial"/>
                <a:sym typeface="Arial"/>
              </a:rPr>
              <a:t>Multiple tables</a:t>
            </a:r>
            <a:r>
              <a:rPr lang="en" sz="2100" b="0" i="0" u="none" strike="noStrike" cap="none">
                <a:latin typeface="Arial"/>
                <a:ea typeface="Arial"/>
                <a:cs typeface="Arial"/>
                <a:sym typeface="Arial"/>
              </a:rPr>
              <a:t>:</a:t>
            </a:r>
            <a:r>
              <a:rPr lang="en"/>
              <a:t>  as one big table, combine them!</a:t>
            </a:r>
          </a:p>
          <a:p>
            <a:pPr marL="177800" indent="-171450">
              <a:spcBef>
                <a:spcPts val="0"/>
              </a:spcBef>
            </a:pPr>
            <a:endParaRPr lang="en"/>
          </a:p>
          <a:p>
            <a:pPr marL="177800" indent="-171450">
              <a:spcBef>
                <a:spcPts val="0"/>
              </a:spcBef>
            </a:pPr>
            <a:r>
              <a:rPr lang="en" b="1">
                <a:solidFill>
                  <a:srgbClr val="7030A0"/>
                </a:solidFill>
              </a:rPr>
              <a:t>Columns</a:t>
            </a:r>
            <a:r>
              <a:rPr lang="en"/>
              <a:t>: </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Missing data</a:t>
            </a:r>
            <a:r>
              <a:rPr lang="en"/>
              <a:t>:</a:t>
            </a:r>
          </a:p>
        </p:txBody>
      </p:sp>
    </p:spTree>
    <p:extLst>
      <p:ext uri="{BB962C8B-B14F-4D97-AF65-F5344CB8AC3E}">
        <p14:creationId xmlns:p14="http://schemas.microsoft.com/office/powerpoint/2010/main" val="587269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AF135-AD29-9A35-1175-F30578248C73}"/>
              </a:ext>
            </a:extLst>
          </p:cNvPr>
          <p:cNvSpPr>
            <a:spLocks noGrp="1"/>
          </p:cNvSpPr>
          <p:nvPr>
            <p:ph type="title"/>
          </p:nvPr>
        </p:nvSpPr>
        <p:spPr/>
        <p:txBody>
          <a:bodyPr/>
          <a:lstStyle/>
          <a:p>
            <a:r>
              <a:rPr lang="en-US"/>
              <a:t>Columns</a:t>
            </a:r>
          </a:p>
        </p:txBody>
      </p:sp>
      <p:sp>
        <p:nvSpPr>
          <p:cNvPr id="3" name="Text Placeholder 2">
            <a:extLst>
              <a:ext uri="{FF2B5EF4-FFF2-40B4-BE49-F238E27FC236}">
                <a16:creationId xmlns:a16="http://schemas.microsoft.com/office/drawing/2014/main" id="{BDD2D94B-6124-F262-AC3E-C514D14731A1}"/>
              </a:ext>
            </a:extLst>
          </p:cNvPr>
          <p:cNvSpPr>
            <a:spLocks noGrp="1"/>
          </p:cNvSpPr>
          <p:nvPr>
            <p:ph type="body" idx="1"/>
          </p:nvPr>
        </p:nvSpPr>
        <p:spPr/>
        <p:txBody>
          <a:bodyPr/>
          <a:lstStyle/>
          <a:p>
            <a:pPr marL="95250" indent="0">
              <a:spcBef>
                <a:spcPts val="0"/>
              </a:spcBef>
              <a:buNone/>
            </a:pPr>
            <a:r>
              <a:rPr lang="en" b="1"/>
              <a:t>Computers expect</a:t>
            </a:r>
            <a:endParaRPr lang="en-US"/>
          </a:p>
          <a:p>
            <a:pPr marL="95250" indent="0">
              <a:spcBef>
                <a:spcPts val="0"/>
              </a:spcBef>
              <a:buNone/>
            </a:pPr>
            <a:endParaRPr lang="en" b="1"/>
          </a:p>
          <a:p>
            <a:pPr marL="438150" indent="-342900">
              <a:spcBef>
                <a:spcPts val="0"/>
              </a:spcBef>
            </a:pPr>
            <a:r>
              <a:rPr lang="en"/>
              <a:t>one </a:t>
            </a:r>
            <a:r>
              <a:rPr lang="en" b="1">
                <a:solidFill>
                  <a:srgbClr val="7030A0"/>
                </a:solidFill>
              </a:rPr>
              <a:t>variable</a:t>
            </a:r>
            <a:r>
              <a:rPr lang="en"/>
              <a:t> per column</a:t>
            </a:r>
            <a:endParaRPr lang="en-US"/>
          </a:p>
          <a:p>
            <a:endParaRPr lang="en-US"/>
          </a:p>
          <a:p>
            <a:r>
              <a:rPr lang="en-US"/>
              <a:t>All values have the same type/format</a:t>
            </a:r>
            <a:endParaRPr lang="en-US">
              <a:solidFill>
                <a:schemeClr val="tx1"/>
              </a:solidFill>
            </a:endParaRPr>
          </a:p>
          <a:p>
            <a:pPr lvl="1">
              <a:buSzPts val="2100"/>
            </a:pPr>
            <a:r>
              <a:rPr lang="en">
                <a:solidFill>
                  <a:schemeClr val="tx1"/>
                </a:solidFill>
              </a:rPr>
              <a:t>Text = categories</a:t>
            </a:r>
            <a:endParaRPr lang="en-US">
              <a:solidFill>
                <a:schemeClr val="tx1"/>
              </a:solidFill>
            </a:endParaRPr>
          </a:p>
          <a:p>
            <a:pPr lvl="1">
              <a:buSzPts val="2100"/>
            </a:pPr>
            <a:r>
              <a:rPr lang="en">
                <a:solidFill>
                  <a:schemeClr val="tx1"/>
                </a:solidFill>
              </a:rPr>
              <a:t>Numbers = math</a:t>
            </a:r>
          </a:p>
        </p:txBody>
      </p:sp>
      <p:graphicFrame>
        <p:nvGraphicFramePr>
          <p:cNvPr id="12" name="Table 11">
            <a:extLst>
              <a:ext uri="{FF2B5EF4-FFF2-40B4-BE49-F238E27FC236}">
                <a16:creationId xmlns:a16="http://schemas.microsoft.com/office/drawing/2014/main" id="{0EFF24F0-C094-6475-9CA6-CF8F04E0721B}"/>
              </a:ext>
            </a:extLst>
          </p:cNvPr>
          <p:cNvGraphicFramePr>
            <a:graphicFrameLocks noGrp="1"/>
          </p:cNvGraphicFramePr>
          <p:nvPr>
            <p:extLst>
              <p:ext uri="{D42A27DB-BD31-4B8C-83A1-F6EECF244321}">
                <p14:modId xmlns:p14="http://schemas.microsoft.com/office/powerpoint/2010/main" val="1371595090"/>
              </p:ext>
            </p:extLst>
          </p:nvPr>
        </p:nvGraphicFramePr>
        <p:xfrm>
          <a:off x="5734988" y="979995"/>
          <a:ext cx="3402028" cy="3692628"/>
        </p:xfrm>
        <a:graphic>
          <a:graphicData uri="http://schemas.openxmlformats.org/drawingml/2006/table">
            <a:tbl>
              <a:tblPr firstRow="1" bandRow="1">
                <a:tableStyleId>{CA7BC506-E14C-4D3E-AAB8-F4E8D97715BA}</a:tableStyleId>
              </a:tblPr>
              <a:tblGrid>
                <a:gridCol w="850507">
                  <a:extLst>
                    <a:ext uri="{9D8B030D-6E8A-4147-A177-3AD203B41FA5}">
                      <a16:colId xmlns:a16="http://schemas.microsoft.com/office/drawing/2014/main" val="3608106312"/>
                    </a:ext>
                  </a:extLst>
                </a:gridCol>
                <a:gridCol w="850507">
                  <a:extLst>
                    <a:ext uri="{9D8B030D-6E8A-4147-A177-3AD203B41FA5}">
                      <a16:colId xmlns:a16="http://schemas.microsoft.com/office/drawing/2014/main" val="3643514305"/>
                    </a:ext>
                  </a:extLst>
                </a:gridCol>
                <a:gridCol w="850507">
                  <a:extLst>
                    <a:ext uri="{9D8B030D-6E8A-4147-A177-3AD203B41FA5}">
                      <a16:colId xmlns:a16="http://schemas.microsoft.com/office/drawing/2014/main" val="3610676792"/>
                    </a:ext>
                  </a:extLst>
                </a:gridCol>
                <a:gridCol w="850507">
                  <a:extLst>
                    <a:ext uri="{9D8B030D-6E8A-4147-A177-3AD203B41FA5}">
                      <a16:colId xmlns:a16="http://schemas.microsoft.com/office/drawing/2014/main" val="1720220235"/>
                    </a:ext>
                  </a:extLst>
                </a:gridCol>
              </a:tblGrid>
              <a:tr h="615438">
                <a:tc>
                  <a:txBody>
                    <a:bodyPr/>
                    <a:lstStyle/>
                    <a:p>
                      <a:pPr lvl="0">
                        <a:buNone/>
                      </a:pPr>
                      <a:r>
                        <a:rPr lang="en-US"/>
                        <a:t>AS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87102656"/>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23.4</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12</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900472348"/>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15890291"/>
                  </a:ext>
                </a:extLst>
              </a:tr>
              <a:tr h="615438">
                <a:tc>
                  <a:txBody>
                    <a:bodyPr/>
                    <a:lstStyle/>
                    <a:p>
                      <a:pPr lvl="0">
                        <a:buNone/>
                      </a:pPr>
                      <a:r>
                        <a:rPr lang="en-US"/>
                        <a:t>NL</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23.1</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18543589"/>
                  </a:ext>
                </a:extLst>
              </a:tr>
              <a:tr h="615438">
                <a:tc>
                  <a:txBody>
                    <a:bodyPr/>
                    <a:lstStyle/>
                    <a:p>
                      <a:pPr lvl="0">
                        <a:buNone/>
                      </a:pPr>
                      <a:r>
                        <a:rPr lang="en-US"/>
                        <a:t>AS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40.2</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13</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06716757"/>
                  </a:ext>
                </a:extLst>
              </a:tr>
              <a:tr h="615438">
                <a:tc>
                  <a:txBody>
                    <a:bodyPr/>
                    <a:lstStyle/>
                    <a:p>
                      <a:pPr lvl="0">
                        <a:buNone/>
                      </a:pPr>
                      <a:r>
                        <a:rPr lang="en-US"/>
                        <a:t>AB</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23.5</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24773160"/>
                  </a:ext>
                </a:extLst>
              </a:tr>
            </a:tbl>
          </a:graphicData>
        </a:graphic>
      </p:graphicFrame>
      <p:sp>
        <p:nvSpPr>
          <p:cNvPr id="26" name="TextBox 25">
            <a:extLst>
              <a:ext uri="{FF2B5EF4-FFF2-40B4-BE49-F238E27FC236}">
                <a16:creationId xmlns:a16="http://schemas.microsoft.com/office/drawing/2014/main" id="{5D278484-57C7-9FF4-C0F4-D4BDEF843A31}"/>
              </a:ext>
            </a:extLst>
          </p:cNvPr>
          <p:cNvSpPr txBox="1"/>
          <p:nvPr/>
        </p:nvSpPr>
        <p:spPr>
          <a:xfrm>
            <a:off x="5693323" y="643431"/>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species</a:t>
            </a:r>
          </a:p>
        </p:txBody>
      </p:sp>
      <p:sp>
        <p:nvSpPr>
          <p:cNvPr id="28" name="TextBox 27">
            <a:extLst>
              <a:ext uri="{FF2B5EF4-FFF2-40B4-BE49-F238E27FC236}">
                <a16:creationId xmlns:a16="http://schemas.microsoft.com/office/drawing/2014/main" id="{26DE98FD-4D91-7281-5EAF-0250CC3809DF}"/>
              </a:ext>
            </a:extLst>
          </p:cNvPr>
          <p:cNvSpPr txBox="1"/>
          <p:nvPr/>
        </p:nvSpPr>
        <p:spPr>
          <a:xfrm>
            <a:off x="6560426" y="643431"/>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sex</a:t>
            </a:r>
          </a:p>
        </p:txBody>
      </p:sp>
      <p:sp>
        <p:nvSpPr>
          <p:cNvPr id="30" name="TextBox 29">
            <a:extLst>
              <a:ext uri="{FF2B5EF4-FFF2-40B4-BE49-F238E27FC236}">
                <a16:creationId xmlns:a16="http://schemas.microsoft.com/office/drawing/2014/main" id="{8D6D106F-6D34-883C-6753-5920315E8EE9}"/>
              </a:ext>
            </a:extLst>
          </p:cNvPr>
          <p:cNvSpPr txBox="1"/>
          <p:nvPr/>
        </p:nvSpPr>
        <p:spPr>
          <a:xfrm>
            <a:off x="7427530" y="643431"/>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weight</a:t>
            </a:r>
          </a:p>
        </p:txBody>
      </p:sp>
      <p:sp>
        <p:nvSpPr>
          <p:cNvPr id="32" name="TextBox 31">
            <a:extLst>
              <a:ext uri="{FF2B5EF4-FFF2-40B4-BE49-F238E27FC236}">
                <a16:creationId xmlns:a16="http://schemas.microsoft.com/office/drawing/2014/main" id="{E09880EF-488A-2C8C-6A15-EDC9B48B9CE5}"/>
              </a:ext>
            </a:extLst>
          </p:cNvPr>
          <p:cNvSpPr txBox="1"/>
          <p:nvPr/>
        </p:nvSpPr>
        <p:spPr>
          <a:xfrm>
            <a:off x="8294633" y="643431"/>
            <a:ext cx="871045" cy="3176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length</a:t>
            </a:r>
          </a:p>
        </p:txBody>
      </p:sp>
      <p:sp>
        <p:nvSpPr>
          <p:cNvPr id="33" name="Rectangle 32">
            <a:extLst>
              <a:ext uri="{FF2B5EF4-FFF2-40B4-BE49-F238E27FC236}">
                <a16:creationId xmlns:a16="http://schemas.microsoft.com/office/drawing/2014/main" id="{35F9BCF0-4062-CC6C-1634-AA836CCB3264}"/>
              </a:ext>
            </a:extLst>
          </p:cNvPr>
          <p:cNvSpPr/>
          <p:nvPr/>
        </p:nvSpPr>
        <p:spPr>
          <a:xfrm>
            <a:off x="5644092" y="500592"/>
            <a:ext cx="1000124" cy="428095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603F015-8665-EA76-B292-59699CEB53BB}"/>
              </a:ext>
            </a:extLst>
          </p:cNvPr>
          <p:cNvSpPr/>
          <p:nvPr/>
        </p:nvSpPr>
        <p:spPr>
          <a:xfrm>
            <a:off x="7363883" y="537633"/>
            <a:ext cx="1000124" cy="428095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285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4"/>
          <p:cNvSpPr txBox="1">
            <a:spLocks noGrp="1"/>
          </p:cNvSpPr>
          <p:nvPr>
            <p:ph type="title"/>
          </p:nvPr>
        </p:nvSpPr>
        <p:spPr>
          <a:xfrm>
            <a:off x="353483" y="146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a:latin typeface="Arial"/>
                <a:ea typeface="Arial"/>
                <a:cs typeface="Arial"/>
                <a:sym typeface="Arial"/>
              </a:rPr>
              <a:t>Column names</a:t>
            </a:r>
            <a:endParaRPr sz="3300" b="0" i="0" u="none" strike="noStrike" cap="none">
              <a:latin typeface="Arial"/>
              <a:ea typeface="Arial"/>
              <a:cs typeface="Arial"/>
              <a:sym typeface="Arial"/>
            </a:endParaRPr>
          </a:p>
        </p:txBody>
      </p:sp>
      <p:sp>
        <p:nvSpPr>
          <p:cNvPr id="5" name="Text Placeholder 4">
            <a:extLst>
              <a:ext uri="{FF2B5EF4-FFF2-40B4-BE49-F238E27FC236}">
                <a16:creationId xmlns:a16="http://schemas.microsoft.com/office/drawing/2014/main" id="{D692D589-98FE-B680-3CA2-04E0ABF8B139}"/>
              </a:ext>
            </a:extLst>
          </p:cNvPr>
          <p:cNvSpPr>
            <a:spLocks noGrp="1"/>
          </p:cNvSpPr>
          <p:nvPr>
            <p:ph type="body" idx="1"/>
          </p:nvPr>
        </p:nvSpPr>
        <p:spPr>
          <a:xfrm>
            <a:off x="162984" y="951177"/>
            <a:ext cx="5146675" cy="3242338"/>
          </a:xfrm>
        </p:spPr>
        <p:txBody>
          <a:bodyPr/>
          <a:lstStyle/>
          <a:p>
            <a:r>
              <a:rPr lang="en-US">
                <a:solidFill>
                  <a:schemeClr val="tx1"/>
                </a:solidFill>
              </a:rPr>
              <a:t>Column headers become variable names</a:t>
            </a:r>
          </a:p>
          <a:p>
            <a:endParaRPr lang="en-US" b="1">
              <a:solidFill>
                <a:srgbClr val="7030A0"/>
              </a:solidFill>
            </a:endParaRPr>
          </a:p>
          <a:p>
            <a:r>
              <a:rPr lang="en-US" b="1">
                <a:solidFill>
                  <a:srgbClr val="7030A0"/>
                </a:solidFill>
              </a:rPr>
              <a:t>Human readable</a:t>
            </a:r>
            <a:r>
              <a:rPr lang="en-US"/>
              <a:t>: Aim for descriptive name</a:t>
            </a:r>
          </a:p>
          <a:p>
            <a:pPr lvl="1"/>
            <a:r>
              <a:rPr lang="en-US"/>
              <a:t>Avoid abbreviations</a:t>
            </a:r>
          </a:p>
          <a:p>
            <a:endParaRPr lang="en-US">
              <a:solidFill>
                <a:srgbClr val="000000"/>
              </a:solidFill>
            </a:endParaRPr>
          </a:p>
          <a:p>
            <a:r>
              <a:rPr lang="en-US" b="1">
                <a:solidFill>
                  <a:srgbClr val="7030A0"/>
                </a:solidFill>
              </a:rPr>
              <a:t>Machine readable</a:t>
            </a:r>
            <a:r>
              <a:rPr lang="en-US"/>
              <a:t>: Avoid spaces and most special characters </a:t>
            </a:r>
          </a:p>
          <a:p>
            <a:endParaRPr lang="en-US"/>
          </a:p>
          <a:p>
            <a:r>
              <a:rPr lang="en-US"/>
              <a:t>Be consistent!</a:t>
            </a:r>
          </a:p>
        </p:txBody>
      </p:sp>
      <p:graphicFrame>
        <p:nvGraphicFramePr>
          <p:cNvPr id="4" name="Table 5">
            <a:extLst>
              <a:ext uri="{FF2B5EF4-FFF2-40B4-BE49-F238E27FC236}">
                <a16:creationId xmlns:a16="http://schemas.microsoft.com/office/drawing/2014/main" id="{7EFCCBE3-4977-3F08-F2E2-DD50350C3BBD}"/>
              </a:ext>
            </a:extLst>
          </p:cNvPr>
          <p:cNvGraphicFramePr>
            <a:graphicFrameLocks noGrp="1"/>
          </p:cNvGraphicFramePr>
          <p:nvPr>
            <p:extLst>
              <p:ext uri="{D42A27DB-BD31-4B8C-83A1-F6EECF244321}">
                <p14:modId xmlns:p14="http://schemas.microsoft.com/office/powerpoint/2010/main" val="2508087431"/>
              </p:ext>
            </p:extLst>
          </p:nvPr>
        </p:nvGraphicFramePr>
        <p:xfrm>
          <a:off x="5715846" y="1262127"/>
          <a:ext cx="2931583" cy="2514304"/>
        </p:xfrm>
        <a:graphic>
          <a:graphicData uri="http://schemas.openxmlformats.org/drawingml/2006/table">
            <a:tbl>
              <a:tblPr firstRow="1" bandRow="1">
                <a:tableStyleId>{CA7BC506-E14C-4D3E-AAB8-F4E8D97715BA}</a:tableStyleId>
              </a:tblPr>
              <a:tblGrid>
                <a:gridCol w="1333500">
                  <a:extLst>
                    <a:ext uri="{9D8B030D-6E8A-4147-A177-3AD203B41FA5}">
                      <a16:colId xmlns:a16="http://schemas.microsoft.com/office/drawing/2014/main" val="2727983877"/>
                    </a:ext>
                  </a:extLst>
                </a:gridCol>
                <a:gridCol w="1598083">
                  <a:extLst>
                    <a:ext uri="{9D8B030D-6E8A-4147-A177-3AD203B41FA5}">
                      <a16:colId xmlns:a16="http://schemas.microsoft.com/office/drawing/2014/main" val="2987265781"/>
                    </a:ext>
                  </a:extLst>
                </a:gridCol>
              </a:tblGrid>
              <a:tr h="499036">
                <a:tc>
                  <a:txBody>
                    <a:bodyPr/>
                    <a:lstStyle/>
                    <a:p>
                      <a:pPr algn="ctr"/>
                      <a:r>
                        <a:rPr lang="en-US" b="1"/>
                        <a:t>Naming convention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b="1"/>
                        <a:t>Example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428536935"/>
                  </a:ext>
                </a:extLst>
              </a:tr>
              <a:tr h="499036">
                <a:tc>
                  <a:txBody>
                    <a:bodyPr/>
                    <a:lstStyle/>
                    <a:p>
                      <a:r>
                        <a:rPr lang="en-US"/>
                        <a:t>Camel case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err="1"/>
                        <a:t>speciesName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216831488"/>
                  </a:ext>
                </a:extLst>
              </a:tr>
              <a:tr h="499036">
                <a:tc>
                  <a:txBody>
                    <a:bodyPr/>
                    <a:lstStyle/>
                    <a:p>
                      <a:r>
                        <a:rPr lang="en-US"/>
                        <a:t>Snake case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err="1"/>
                        <a:t>species_name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22879911"/>
                  </a:ext>
                </a:extLst>
              </a:tr>
              <a:tr h="499036">
                <a:tc>
                  <a:txBody>
                    <a:bodyPr/>
                    <a:lstStyle/>
                    <a:p>
                      <a:r>
                        <a:rPr lang="en-US"/>
                        <a:t>Kabob case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species-name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025240003"/>
                  </a:ext>
                </a:extLst>
              </a:tr>
              <a:tr h="499036">
                <a:tc>
                  <a:txBody>
                    <a:bodyPr/>
                    <a:lstStyle/>
                    <a:p>
                      <a:r>
                        <a:rPr lang="en-US"/>
                        <a:t>Dot case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species.name*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53068693"/>
                  </a:ext>
                </a:extLst>
              </a:tr>
            </a:tbl>
          </a:graphicData>
        </a:graphic>
      </p:graphicFrame>
      <p:sp>
        <p:nvSpPr>
          <p:cNvPr id="6" name="TextBox 5">
            <a:extLst>
              <a:ext uri="{FF2B5EF4-FFF2-40B4-BE49-F238E27FC236}">
                <a16:creationId xmlns:a16="http://schemas.microsoft.com/office/drawing/2014/main" id="{64B33917-57DA-CC76-315C-79225207671B}"/>
              </a:ext>
            </a:extLst>
          </p:cNvPr>
          <p:cNvSpPr txBox="1"/>
          <p:nvPr/>
        </p:nvSpPr>
        <p:spPr>
          <a:xfrm>
            <a:off x="5565775" y="4121150"/>
            <a:ext cx="35792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Can cause issues in Python with pandas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b="1">
                <a:solidFill>
                  <a:srgbClr val="7030A0"/>
                </a:solidFill>
              </a:rPr>
              <a:t>Q</a:t>
            </a:r>
            <a:r>
              <a:rPr lang="en" sz="3300" b="0" i="0" u="none" strike="noStrike" cap="none">
                <a:latin typeface="Arial"/>
                <a:ea typeface="Arial"/>
                <a:cs typeface="Arial"/>
                <a:sym typeface="Arial"/>
              </a:rPr>
              <a:t>:</a:t>
            </a:r>
            <a:r>
              <a:rPr lang="en"/>
              <a:t> How can we improve this table?</a:t>
            </a:r>
            <a:endParaRPr sz="3300" b="0" i="0" u="none" strike="noStrike" cap="none">
              <a:latin typeface="Arial"/>
              <a:ea typeface="Arial"/>
              <a:cs typeface="Arial"/>
              <a:sym typeface="Arial"/>
            </a:endParaRPr>
          </a:p>
        </p:txBody>
      </p:sp>
      <p:sp>
        <p:nvSpPr>
          <p:cNvPr id="221" name="Google Shape;221;p35"/>
          <p:cNvSpPr txBox="1">
            <a:spLocks noGrp="1"/>
          </p:cNvSpPr>
          <p:nvPr>
            <p:ph type="body" idx="1"/>
          </p:nvPr>
        </p:nvSpPr>
        <p:spPr>
          <a:xfrm>
            <a:off x="253983" y="1490636"/>
            <a:ext cx="3685117" cy="2399504"/>
          </a:xfrm>
          <a:prstGeom prst="rect">
            <a:avLst/>
          </a:prstGeom>
          <a:noFill/>
          <a:ln>
            <a:noFill/>
          </a:ln>
        </p:spPr>
        <p:txBody>
          <a:bodyPr spcFirstLastPara="1" wrap="square" lIns="68575" tIns="34275" rIns="68575" bIns="34275" anchor="t" anchorCtr="0">
            <a:noAutofit/>
          </a:bodyPr>
          <a:lstStyle/>
          <a:p>
            <a:r>
              <a:rPr lang="en-US"/>
              <a:t>Is each column a separate variable?</a:t>
            </a:r>
          </a:p>
          <a:p>
            <a:endParaRPr lang="en-US"/>
          </a:p>
          <a:p>
            <a:r>
              <a:rPr lang="en-US"/>
              <a:t>Is each value in the column the same type</a:t>
            </a:r>
            <a:endParaRPr lang="en-US" sz="2100" b="0" i="0" u="none" strike="noStrike" cap="none">
              <a:latin typeface="Arial"/>
              <a:ea typeface="Arial"/>
              <a:cs typeface="Arial"/>
            </a:endParaRPr>
          </a:p>
          <a:p>
            <a:endParaRPr lang="en-US"/>
          </a:p>
          <a:p>
            <a:r>
              <a:rPr lang="en-US"/>
              <a:t>Can a computer read the column headers?</a:t>
            </a:r>
          </a:p>
          <a:p>
            <a:pPr marL="520700" marR="0" lvl="1" indent="-63500" algn="l">
              <a:lnSpc>
                <a:spcPct val="90000"/>
              </a:lnSpc>
              <a:spcAft>
                <a:spcPts val="0"/>
              </a:spcAft>
              <a:buClr>
                <a:schemeClr val="dk1"/>
              </a:buClr>
              <a:buNone/>
            </a:pPr>
            <a:endParaRPr lang="en" sz="1100" b="0" i="0" u="none" strike="noStrike" cap="none">
              <a:latin typeface="Arial"/>
              <a:ea typeface="Arial"/>
              <a:cs typeface="Arial"/>
            </a:endParaRPr>
          </a:p>
        </p:txBody>
      </p:sp>
      <p:graphicFrame>
        <p:nvGraphicFramePr>
          <p:cNvPr id="3" name="Table 3">
            <a:extLst>
              <a:ext uri="{FF2B5EF4-FFF2-40B4-BE49-F238E27FC236}">
                <a16:creationId xmlns:a16="http://schemas.microsoft.com/office/drawing/2014/main" id="{A6F0FBF6-73AE-6D90-CC83-5EAAD57FA6EB}"/>
              </a:ext>
            </a:extLst>
          </p:cNvPr>
          <p:cNvGraphicFramePr>
            <a:graphicFrameLocks noGrp="1"/>
          </p:cNvGraphicFramePr>
          <p:nvPr>
            <p:extLst>
              <p:ext uri="{D42A27DB-BD31-4B8C-83A1-F6EECF244321}">
                <p14:modId xmlns:p14="http://schemas.microsoft.com/office/powerpoint/2010/main" val="3932832946"/>
              </p:ext>
            </p:extLst>
          </p:nvPr>
        </p:nvGraphicFramePr>
        <p:xfrm>
          <a:off x="4064848" y="1484376"/>
          <a:ext cx="4201155" cy="3114040"/>
        </p:xfrm>
        <a:graphic>
          <a:graphicData uri="http://schemas.openxmlformats.org/drawingml/2006/table">
            <a:tbl>
              <a:tblPr firstRow="1" bandRow="1">
                <a:tableStyleId>{CA7BC506-E14C-4D3E-AAB8-F4E8D97715BA}</a:tableStyleId>
              </a:tblPr>
              <a:tblGrid>
                <a:gridCol w="1164166">
                  <a:extLst>
                    <a:ext uri="{9D8B030D-6E8A-4147-A177-3AD203B41FA5}">
                      <a16:colId xmlns:a16="http://schemas.microsoft.com/office/drawing/2014/main" val="2687140429"/>
                    </a:ext>
                  </a:extLst>
                </a:gridCol>
                <a:gridCol w="719240">
                  <a:extLst>
                    <a:ext uri="{9D8B030D-6E8A-4147-A177-3AD203B41FA5}">
                      <a16:colId xmlns:a16="http://schemas.microsoft.com/office/drawing/2014/main" val="2979783971"/>
                    </a:ext>
                  </a:extLst>
                </a:gridCol>
                <a:gridCol w="1280583">
                  <a:extLst>
                    <a:ext uri="{9D8B030D-6E8A-4147-A177-3AD203B41FA5}">
                      <a16:colId xmlns:a16="http://schemas.microsoft.com/office/drawing/2014/main" val="2453171113"/>
                    </a:ext>
                  </a:extLst>
                </a:gridCol>
                <a:gridCol w="1037166">
                  <a:extLst>
                    <a:ext uri="{9D8B030D-6E8A-4147-A177-3AD203B41FA5}">
                      <a16:colId xmlns:a16="http://schemas.microsoft.com/office/drawing/2014/main" val="2367534589"/>
                    </a:ext>
                  </a:extLst>
                </a:gridCol>
              </a:tblGrid>
              <a:tr h="370840">
                <a:tc>
                  <a:txBody>
                    <a:bodyPr/>
                    <a:lstStyle/>
                    <a:p>
                      <a:r>
                        <a:rPr lang="en-US"/>
                        <a:t>Date collected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plot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Species-sex</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Weight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59905030"/>
                  </a:ext>
                </a:extLst>
              </a:tr>
              <a:tr h="370840">
                <a:tc>
                  <a:txBody>
                    <a:bodyPr/>
                    <a:lstStyle/>
                    <a:p>
                      <a:r>
                        <a:rPr lang="en-US"/>
                        <a:t>Jan 9, 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DM-M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567656614"/>
                  </a:ext>
                </a:extLst>
              </a:tr>
              <a:tr h="370840">
                <a:tc>
                  <a:txBody>
                    <a:bodyPr/>
                    <a:lstStyle/>
                    <a:p>
                      <a:r>
                        <a:rPr lang="en-US"/>
                        <a:t>1/9/1978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DM-F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36 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46502977"/>
                  </a:ext>
                </a:extLst>
              </a:tr>
              <a:tr h="370840">
                <a:tc>
                  <a:txBody>
                    <a:bodyPr/>
                    <a:lstStyle/>
                    <a:p>
                      <a:r>
                        <a:rPr lang="en-US"/>
                        <a:t>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DS-F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135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55271309"/>
                  </a:ext>
                </a:extLst>
              </a:tr>
              <a:tr h="370840">
                <a:tc>
                  <a:txBody>
                    <a:bodyPr/>
                    <a:lstStyle/>
                    <a:p>
                      <a:r>
                        <a:rPr lang="en-US"/>
                        <a:t>1/20/78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DM-M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38g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02513403"/>
                  </a:ext>
                </a:extLst>
              </a:tr>
              <a:tr h="370840">
                <a:tc>
                  <a:txBody>
                    <a:bodyPr/>
                    <a:lstStyle/>
                    <a:p>
                      <a:r>
                        <a:rPr lang="en-US"/>
                        <a:t>1/20/78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DS-f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.144 kg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59033922"/>
                  </a:ext>
                </a:extLst>
              </a:tr>
              <a:tr h="370840">
                <a:tc>
                  <a:txBody>
                    <a:bodyPr/>
                    <a:lstStyle/>
                    <a:p>
                      <a:r>
                        <a:rPr lang="en-US"/>
                        <a:t>03/13/1978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DM-F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44</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89836758"/>
                  </a:ext>
                </a:extLst>
              </a:tr>
              <a:tr h="370840">
                <a:tc>
                  <a:txBody>
                    <a:bodyPr/>
                    <a:lstStyle/>
                    <a:p>
                      <a:r>
                        <a:rPr lang="en-US"/>
                        <a:t>3/13/78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DS-F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146</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8229174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A</a:t>
            </a:r>
            <a:r>
              <a:rPr lang="en" sz="3300" b="0" i="0" u="none" strike="noStrike" cap="none">
                <a:latin typeface="Arial"/>
                <a:ea typeface="Arial"/>
                <a:cs typeface="Arial"/>
                <a:sym typeface="Arial"/>
              </a:rPr>
              <a:t>:</a:t>
            </a:r>
            <a:r>
              <a:rPr lang="en"/>
              <a:t> Structural Changes</a:t>
            </a:r>
            <a:endParaRPr sz="3300" b="0" i="0" u="none" strike="noStrike" cap="none">
              <a:latin typeface="Arial"/>
              <a:ea typeface="Arial"/>
              <a:cs typeface="Arial"/>
              <a:sym typeface="Arial"/>
            </a:endParaRPr>
          </a:p>
        </p:txBody>
      </p:sp>
      <p:sp>
        <p:nvSpPr>
          <p:cNvPr id="221" name="Google Shape;221;p35"/>
          <p:cNvSpPr txBox="1">
            <a:spLocks noGrp="1"/>
          </p:cNvSpPr>
          <p:nvPr>
            <p:ph type="body" idx="1"/>
          </p:nvPr>
        </p:nvSpPr>
        <p:spPr>
          <a:xfrm>
            <a:off x="253983" y="1490636"/>
            <a:ext cx="3685117" cy="2399504"/>
          </a:xfrm>
          <a:prstGeom prst="rect">
            <a:avLst/>
          </a:prstGeom>
          <a:noFill/>
          <a:ln>
            <a:noFill/>
          </a:ln>
        </p:spPr>
        <p:txBody>
          <a:bodyPr spcFirstLastPara="1" wrap="square" lIns="68575" tIns="34275" rIns="68575" bIns="34275" anchor="t" anchorCtr="0">
            <a:noAutofit/>
          </a:bodyPr>
          <a:lstStyle/>
          <a:p>
            <a:r>
              <a:rPr lang="en-US"/>
              <a:t>Use consistent header format</a:t>
            </a:r>
          </a:p>
          <a:p>
            <a:endParaRPr lang="en-US"/>
          </a:p>
          <a:p>
            <a:r>
              <a:rPr lang="en-US"/>
              <a:t>Make a column for each variable</a:t>
            </a:r>
          </a:p>
          <a:p>
            <a:endParaRPr lang="en-US"/>
          </a:p>
          <a:p>
            <a:pPr marL="520700" lvl="1" indent="-63500">
              <a:buNone/>
            </a:pPr>
            <a:endParaRPr lang="en" sz="1100"/>
          </a:p>
        </p:txBody>
      </p:sp>
      <p:graphicFrame>
        <p:nvGraphicFramePr>
          <p:cNvPr id="4" name="Table 3">
            <a:extLst>
              <a:ext uri="{FF2B5EF4-FFF2-40B4-BE49-F238E27FC236}">
                <a16:creationId xmlns:a16="http://schemas.microsoft.com/office/drawing/2014/main" id="{93524324-A841-FF3F-8F8F-8C69C8AE0808}"/>
              </a:ext>
            </a:extLst>
          </p:cNvPr>
          <p:cNvGraphicFramePr>
            <a:graphicFrameLocks noGrp="1"/>
          </p:cNvGraphicFramePr>
          <p:nvPr>
            <p:extLst>
              <p:ext uri="{D42A27DB-BD31-4B8C-83A1-F6EECF244321}">
                <p14:modId xmlns:p14="http://schemas.microsoft.com/office/powerpoint/2010/main" val="1134770305"/>
              </p:ext>
            </p:extLst>
          </p:nvPr>
        </p:nvGraphicFramePr>
        <p:xfrm>
          <a:off x="4350297" y="1413969"/>
          <a:ext cx="4459117" cy="2966720"/>
        </p:xfrm>
        <a:graphic>
          <a:graphicData uri="http://schemas.openxmlformats.org/drawingml/2006/table">
            <a:tbl>
              <a:tblPr firstRow="1" bandRow="1">
                <a:tableStyleId>{CA7BC506-E14C-4D3E-AAB8-F4E8D97715BA}</a:tableStyleId>
              </a:tblPr>
              <a:tblGrid>
                <a:gridCol w="1448456">
                  <a:extLst>
                    <a:ext uri="{9D8B030D-6E8A-4147-A177-3AD203B41FA5}">
                      <a16:colId xmlns:a16="http://schemas.microsoft.com/office/drawing/2014/main" val="2687140429"/>
                    </a:ext>
                  </a:extLst>
                </a:gridCol>
                <a:gridCol w="551219">
                  <a:extLst>
                    <a:ext uri="{9D8B030D-6E8A-4147-A177-3AD203B41FA5}">
                      <a16:colId xmlns:a16="http://schemas.microsoft.com/office/drawing/2014/main" val="2979783971"/>
                    </a:ext>
                  </a:extLst>
                </a:gridCol>
                <a:gridCol w="981427">
                  <a:extLst>
                    <a:ext uri="{9D8B030D-6E8A-4147-A177-3AD203B41FA5}">
                      <a16:colId xmlns:a16="http://schemas.microsoft.com/office/drawing/2014/main" val="2453171113"/>
                    </a:ext>
                  </a:extLst>
                </a:gridCol>
                <a:gridCol w="601060">
                  <a:extLst>
                    <a:ext uri="{9D8B030D-6E8A-4147-A177-3AD203B41FA5}">
                      <a16:colId xmlns:a16="http://schemas.microsoft.com/office/drawing/2014/main" val="406131966"/>
                    </a:ext>
                  </a:extLst>
                </a:gridCol>
                <a:gridCol w="876955">
                  <a:extLst>
                    <a:ext uri="{9D8B030D-6E8A-4147-A177-3AD203B41FA5}">
                      <a16:colId xmlns:a16="http://schemas.microsoft.com/office/drawing/2014/main" val="2367534589"/>
                    </a:ext>
                  </a:extLst>
                </a:gridCol>
              </a:tblGrid>
              <a:tr h="370840">
                <a:tc>
                  <a:txBody>
                    <a:bodyPr/>
                    <a:lstStyle/>
                    <a:p>
                      <a:r>
                        <a:rPr lang="en-US" err="1">
                          <a:highlight>
                            <a:srgbClr val="FFFF00"/>
                          </a:highlight>
                        </a:rPr>
                        <a:t>date_collected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plot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species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sex</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weight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59905030"/>
                  </a:ext>
                </a:extLst>
              </a:tr>
              <a:tr h="370840">
                <a:tc>
                  <a:txBody>
                    <a:bodyPr/>
                    <a:lstStyle/>
                    <a:p>
                      <a:r>
                        <a:rPr lang="en-US"/>
                        <a:t>Jan 9, 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567656614"/>
                  </a:ext>
                </a:extLst>
              </a:tr>
              <a:tr h="370840">
                <a:tc>
                  <a:txBody>
                    <a:bodyPr/>
                    <a:lstStyle/>
                    <a:p>
                      <a:r>
                        <a:rPr lang="en-US"/>
                        <a:t>1/9/1978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36 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46502977"/>
                  </a:ext>
                </a:extLst>
              </a:tr>
              <a:tr h="370840">
                <a:tc>
                  <a:txBody>
                    <a:bodyPr/>
                    <a:lstStyle/>
                    <a:p>
                      <a:r>
                        <a:rPr lang="en-US"/>
                        <a:t>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DS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135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55271309"/>
                  </a:ext>
                </a:extLst>
              </a:tr>
              <a:tr h="370840">
                <a:tc>
                  <a:txBody>
                    <a:bodyPr/>
                    <a:lstStyle/>
                    <a:p>
                      <a:r>
                        <a:rPr lang="en-US"/>
                        <a:t>1/20/78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38g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02513403"/>
                  </a:ext>
                </a:extLst>
              </a:tr>
              <a:tr h="370840">
                <a:tc>
                  <a:txBody>
                    <a:bodyPr/>
                    <a:lstStyle/>
                    <a:p>
                      <a:r>
                        <a:rPr lang="en-US"/>
                        <a:t>1/20/78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DS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.144 kg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59033922"/>
                  </a:ext>
                </a:extLst>
              </a:tr>
              <a:tr h="370840">
                <a:tc>
                  <a:txBody>
                    <a:bodyPr/>
                    <a:lstStyle/>
                    <a:p>
                      <a:r>
                        <a:rPr lang="en-US"/>
                        <a:t>03/13/1978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44</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89836758"/>
                  </a:ext>
                </a:extLst>
              </a:tr>
              <a:tr h="370840">
                <a:tc>
                  <a:txBody>
                    <a:bodyPr/>
                    <a:lstStyle/>
                    <a:p>
                      <a:r>
                        <a:rPr lang="en-US"/>
                        <a:t>3/13/78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highlight>
                            <a:srgbClr val="FFFF00"/>
                          </a:highlight>
                        </a:rPr>
                        <a:t>DS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146</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82291742"/>
                  </a:ext>
                </a:extLst>
              </a:tr>
            </a:tbl>
          </a:graphicData>
        </a:graphic>
      </p:graphicFrame>
    </p:spTree>
    <p:extLst>
      <p:ext uri="{BB962C8B-B14F-4D97-AF65-F5344CB8AC3E}">
        <p14:creationId xmlns:p14="http://schemas.microsoft.com/office/powerpoint/2010/main" val="3823437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A</a:t>
            </a:r>
            <a:r>
              <a:rPr lang="en" sz="3300" b="0" i="0" u="none" strike="noStrike" cap="none">
                <a:latin typeface="Arial"/>
                <a:ea typeface="Arial"/>
                <a:cs typeface="Arial"/>
                <a:sym typeface="Arial"/>
              </a:rPr>
              <a:t>:</a:t>
            </a:r>
            <a:r>
              <a:rPr lang="en"/>
              <a:t> Content changes</a:t>
            </a:r>
            <a:endParaRPr sz="3300" b="0" i="0" u="none" strike="noStrike" cap="none">
              <a:latin typeface="Arial"/>
              <a:ea typeface="Arial"/>
              <a:cs typeface="Arial"/>
              <a:sym typeface="Arial"/>
            </a:endParaRPr>
          </a:p>
        </p:txBody>
      </p:sp>
      <p:sp>
        <p:nvSpPr>
          <p:cNvPr id="221" name="Google Shape;221;p35"/>
          <p:cNvSpPr txBox="1">
            <a:spLocks noGrp="1"/>
          </p:cNvSpPr>
          <p:nvPr>
            <p:ph type="body" idx="1"/>
          </p:nvPr>
        </p:nvSpPr>
        <p:spPr>
          <a:xfrm>
            <a:off x="253983" y="1490636"/>
            <a:ext cx="3685117" cy="2399504"/>
          </a:xfrm>
          <a:prstGeom prst="rect">
            <a:avLst/>
          </a:prstGeom>
          <a:noFill/>
          <a:ln>
            <a:noFill/>
          </a:ln>
        </p:spPr>
        <p:txBody>
          <a:bodyPr spcFirstLastPara="1" wrap="square" lIns="68575" tIns="34275" rIns="68575" bIns="34275" anchor="t" anchorCtr="0">
            <a:noAutofit/>
          </a:bodyPr>
          <a:lstStyle/>
          <a:p>
            <a:pPr marL="438150" indent="-342900"/>
            <a:r>
              <a:rPr lang="en-US"/>
              <a:t>Make sure codes for male/female are consistent</a:t>
            </a:r>
          </a:p>
          <a:p>
            <a:r>
              <a:rPr lang="en-US"/>
              <a:t>Use a consistent format within columns</a:t>
            </a:r>
          </a:p>
          <a:p>
            <a:r>
              <a:rPr lang="en-US"/>
              <a:t>Make sure weights are numbers</a:t>
            </a:r>
          </a:p>
          <a:p>
            <a:pPr marL="520700" lvl="1" indent="-63500">
              <a:buNone/>
            </a:pPr>
            <a:endParaRPr lang="en" sz="1100"/>
          </a:p>
        </p:txBody>
      </p:sp>
      <p:graphicFrame>
        <p:nvGraphicFramePr>
          <p:cNvPr id="3" name="Table 3">
            <a:extLst>
              <a:ext uri="{FF2B5EF4-FFF2-40B4-BE49-F238E27FC236}">
                <a16:creationId xmlns:a16="http://schemas.microsoft.com/office/drawing/2014/main" id="{A6F0FBF6-73AE-6D90-CC83-5EAAD57FA6EB}"/>
              </a:ext>
            </a:extLst>
          </p:cNvPr>
          <p:cNvGraphicFramePr>
            <a:graphicFrameLocks noGrp="1"/>
          </p:cNvGraphicFramePr>
          <p:nvPr>
            <p:extLst>
              <p:ext uri="{D42A27DB-BD31-4B8C-83A1-F6EECF244321}">
                <p14:modId xmlns:p14="http://schemas.microsoft.com/office/powerpoint/2010/main" val="329660782"/>
              </p:ext>
            </p:extLst>
          </p:nvPr>
        </p:nvGraphicFramePr>
        <p:xfrm>
          <a:off x="4477598" y="1389126"/>
          <a:ext cx="4462343" cy="2966720"/>
        </p:xfrm>
        <a:graphic>
          <a:graphicData uri="http://schemas.openxmlformats.org/drawingml/2006/table">
            <a:tbl>
              <a:tblPr firstRow="1" bandRow="1">
                <a:tableStyleId>{CA7BC506-E14C-4D3E-AAB8-F4E8D97715BA}</a:tableStyleId>
              </a:tblPr>
              <a:tblGrid>
                <a:gridCol w="1375832">
                  <a:extLst>
                    <a:ext uri="{9D8B030D-6E8A-4147-A177-3AD203B41FA5}">
                      <a16:colId xmlns:a16="http://schemas.microsoft.com/office/drawing/2014/main" val="2687140429"/>
                    </a:ext>
                  </a:extLst>
                </a:gridCol>
                <a:gridCol w="539750">
                  <a:extLst>
                    <a:ext uri="{9D8B030D-6E8A-4147-A177-3AD203B41FA5}">
                      <a16:colId xmlns:a16="http://schemas.microsoft.com/office/drawing/2014/main" val="2979783971"/>
                    </a:ext>
                  </a:extLst>
                </a:gridCol>
                <a:gridCol w="846665">
                  <a:extLst>
                    <a:ext uri="{9D8B030D-6E8A-4147-A177-3AD203B41FA5}">
                      <a16:colId xmlns:a16="http://schemas.microsoft.com/office/drawing/2014/main" val="2453171113"/>
                    </a:ext>
                  </a:extLst>
                </a:gridCol>
                <a:gridCol w="715847">
                  <a:extLst>
                    <a:ext uri="{9D8B030D-6E8A-4147-A177-3AD203B41FA5}">
                      <a16:colId xmlns:a16="http://schemas.microsoft.com/office/drawing/2014/main" val="2101821880"/>
                    </a:ext>
                  </a:extLst>
                </a:gridCol>
                <a:gridCol w="984249">
                  <a:extLst>
                    <a:ext uri="{9D8B030D-6E8A-4147-A177-3AD203B41FA5}">
                      <a16:colId xmlns:a16="http://schemas.microsoft.com/office/drawing/2014/main" val="2367534589"/>
                    </a:ext>
                  </a:extLst>
                </a:gridCol>
              </a:tblGrid>
              <a:tr h="370840">
                <a:tc>
                  <a:txBody>
                    <a:bodyPr/>
                    <a:lstStyle/>
                    <a:p>
                      <a:pPr algn="ctr"/>
                      <a:r>
                        <a:rPr lang="en-US" err="1"/>
                        <a:t>date_collected</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plot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species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sex</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err="1"/>
                        <a:t>weight_g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59905030"/>
                  </a:ext>
                </a:extLst>
              </a:tr>
              <a:tr h="370840">
                <a:tc>
                  <a:txBody>
                    <a:bodyPr/>
                    <a:lstStyle/>
                    <a:p>
                      <a:pPr lvl="0" algn="ctr">
                        <a:buNone/>
                      </a:pPr>
                      <a:r>
                        <a:rPr lang="en-US" sz="1400" b="1" i="0" u="none" strike="noStrike" noProof="0">
                          <a:highlight>
                            <a:srgbClr val="FFFF00"/>
                          </a:highlight>
                          <a:latin typeface="Arial"/>
                        </a:rPr>
                        <a:t>1/9/1978</a:t>
                      </a:r>
                      <a:endParaRPr lang="en-US" b="1">
                        <a:highlight>
                          <a:srgbClr val="FFFF00"/>
                        </a:highlight>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567656614"/>
                  </a:ext>
                </a:extLst>
              </a:tr>
              <a:tr h="370840">
                <a:tc>
                  <a:txBody>
                    <a:bodyPr/>
                    <a:lstStyle/>
                    <a:p>
                      <a:pPr algn="ctr"/>
                      <a:r>
                        <a:rPr lang="en-US" b="1"/>
                        <a:t>1/9/1978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highlight>
                            <a:srgbClr val="FFFF00"/>
                          </a:highlight>
                        </a:rPr>
                        <a:t>36</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46502977"/>
                  </a:ext>
                </a:extLst>
              </a:tr>
              <a:tr h="370840">
                <a:tc>
                  <a:txBody>
                    <a:bodyPr/>
                    <a:lstStyle/>
                    <a:p>
                      <a:pPr lvl="0" algn="ctr">
                        <a:buNone/>
                      </a:pPr>
                      <a:r>
                        <a:rPr lang="en-US" sz="1400" b="1" i="0" u="none" strike="noStrike" noProof="0">
                          <a:highlight>
                            <a:srgbClr val="FFFF00"/>
                          </a:highlight>
                          <a:latin typeface="Arial"/>
                        </a:rPr>
                        <a:t>1/9/1978</a:t>
                      </a:r>
                      <a:endParaRPr lang="en-US" b="1">
                        <a:highlight>
                          <a:srgbClr val="FFFF00"/>
                        </a:highlight>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135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55271309"/>
                  </a:ext>
                </a:extLst>
              </a:tr>
              <a:tr h="370840">
                <a:tc>
                  <a:txBody>
                    <a:bodyPr/>
                    <a:lstStyle/>
                    <a:p>
                      <a:pPr algn="ctr"/>
                      <a:r>
                        <a:rPr lang="en-US" b="1">
                          <a:highlight>
                            <a:srgbClr val="FFFF00"/>
                          </a:highlight>
                        </a:rPr>
                        <a:t>1/20/1978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highlight>
                            <a:srgbClr val="FFFF00"/>
                          </a:highlight>
                        </a:rPr>
                        <a:t>38</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02513403"/>
                  </a:ext>
                </a:extLst>
              </a:tr>
              <a:tr h="370840">
                <a:tc>
                  <a:txBody>
                    <a:bodyPr/>
                    <a:lstStyle/>
                    <a:p>
                      <a:pPr algn="ctr"/>
                      <a:r>
                        <a:rPr lang="en-US" b="1">
                          <a:highlight>
                            <a:srgbClr val="FFFF00"/>
                          </a:highlight>
                        </a:rPr>
                        <a:t>1/20/1978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b="1">
                          <a:highlight>
                            <a:srgbClr val="FFFF00"/>
                          </a:highlight>
                        </a:rPr>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highlight>
                            <a:srgbClr val="FFFF00"/>
                          </a:highlight>
                        </a:rPr>
                        <a:t>144</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59033922"/>
                  </a:ext>
                </a:extLst>
              </a:tr>
              <a:tr h="370840">
                <a:tc>
                  <a:txBody>
                    <a:bodyPr/>
                    <a:lstStyle/>
                    <a:p>
                      <a:pPr algn="ctr"/>
                      <a:r>
                        <a:rPr lang="en-US" b="1">
                          <a:highlight>
                            <a:srgbClr val="FFFF00"/>
                          </a:highlight>
                        </a:rPr>
                        <a:t>3/13/1978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44</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89836758"/>
                  </a:ext>
                </a:extLst>
              </a:tr>
              <a:tr h="370840">
                <a:tc>
                  <a:txBody>
                    <a:bodyPr/>
                    <a:lstStyle/>
                    <a:p>
                      <a:pPr algn="ctr"/>
                      <a:r>
                        <a:rPr lang="en-US" b="1">
                          <a:highlight>
                            <a:srgbClr val="FFFF00"/>
                          </a:highlight>
                        </a:rPr>
                        <a:t>3/13/1978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146</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82291742"/>
                  </a:ext>
                </a:extLst>
              </a:tr>
            </a:tbl>
          </a:graphicData>
        </a:graphic>
      </p:graphicFrame>
    </p:spTree>
    <p:extLst>
      <p:ext uri="{BB962C8B-B14F-4D97-AF65-F5344CB8AC3E}">
        <p14:creationId xmlns:p14="http://schemas.microsoft.com/office/powerpoint/2010/main" val="3000765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6F6BD-3E62-B368-E896-DD75F087B3E3}"/>
              </a:ext>
            </a:extLst>
          </p:cNvPr>
          <p:cNvSpPr>
            <a:spLocks noGrp="1"/>
          </p:cNvSpPr>
          <p:nvPr>
            <p:ph type="title"/>
          </p:nvPr>
        </p:nvSpPr>
        <p:spPr/>
        <p:txBody>
          <a:bodyPr/>
          <a:lstStyle/>
          <a:p>
            <a:pPr algn="ctr"/>
            <a:r>
              <a:rPr lang="en-US"/>
              <a:t>Dates are complicated</a:t>
            </a:r>
          </a:p>
        </p:txBody>
      </p:sp>
      <p:sp>
        <p:nvSpPr>
          <p:cNvPr id="3" name="Text Placeholder 2">
            <a:extLst>
              <a:ext uri="{FF2B5EF4-FFF2-40B4-BE49-F238E27FC236}">
                <a16:creationId xmlns:a16="http://schemas.microsoft.com/office/drawing/2014/main" id="{4A9194A2-FAD7-E4EA-6042-92E50C847D01}"/>
              </a:ext>
            </a:extLst>
          </p:cNvPr>
          <p:cNvSpPr>
            <a:spLocks noGrp="1"/>
          </p:cNvSpPr>
          <p:nvPr>
            <p:ph type="body" idx="1"/>
          </p:nvPr>
        </p:nvSpPr>
        <p:spPr>
          <a:xfrm>
            <a:off x="402021" y="1369219"/>
            <a:ext cx="4112829" cy="3263504"/>
          </a:xfrm>
        </p:spPr>
        <p:txBody>
          <a:bodyPr/>
          <a:lstStyle/>
          <a:p>
            <a:r>
              <a:rPr lang="en-US"/>
              <a:t>Date format varies by region</a:t>
            </a:r>
          </a:p>
          <a:p>
            <a:endParaRPr lang="en-US"/>
          </a:p>
          <a:p>
            <a:r>
              <a:rPr lang="en-US"/>
              <a:t>YYYY vs YY</a:t>
            </a:r>
          </a:p>
          <a:p>
            <a:endParaRPr lang="en-US"/>
          </a:p>
          <a:p>
            <a:r>
              <a:rPr lang="en-US"/>
              <a:t>Some include timestamps</a:t>
            </a:r>
          </a:p>
        </p:txBody>
      </p:sp>
      <p:pic>
        <p:nvPicPr>
          <p:cNvPr id="5" name="Picture 5" descr="Shape&#10;&#10;Description automatically generated">
            <a:extLst>
              <a:ext uri="{FF2B5EF4-FFF2-40B4-BE49-F238E27FC236}">
                <a16:creationId xmlns:a16="http://schemas.microsoft.com/office/drawing/2014/main" id="{8769A933-C3B5-9CE3-6939-11B534060A24}"/>
              </a:ext>
            </a:extLst>
          </p:cNvPr>
          <p:cNvPicPr>
            <a:picLocks noChangeAspect="1"/>
          </p:cNvPicPr>
          <p:nvPr/>
        </p:nvPicPr>
        <p:blipFill>
          <a:blip r:embed="rId3"/>
          <a:stretch>
            <a:fillRect/>
          </a:stretch>
        </p:blipFill>
        <p:spPr>
          <a:xfrm>
            <a:off x="4609443" y="1276781"/>
            <a:ext cx="4066673" cy="3674508"/>
          </a:xfrm>
          <a:prstGeom prst="rect">
            <a:avLst/>
          </a:prstGeom>
        </p:spPr>
      </p:pic>
    </p:spTree>
    <p:extLst>
      <p:ext uri="{BB962C8B-B14F-4D97-AF65-F5344CB8AC3E}">
        <p14:creationId xmlns:p14="http://schemas.microsoft.com/office/powerpoint/2010/main" val="633362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628650" y="4269"/>
            <a:ext cx="7886700" cy="994172"/>
          </a:xfrm>
          <a:prstGeom prst="rect">
            <a:avLst/>
          </a:prstGeom>
          <a:noFill/>
          <a:ln>
            <a:noFill/>
          </a:ln>
        </p:spPr>
        <p:txBody>
          <a:bodyPr spcFirstLastPara="1" wrap="square" lIns="68575" tIns="34275" rIns="68575" bIns="34275" anchor="ctr" anchorCtr="0">
            <a:noAutofit/>
          </a:bodyPr>
          <a:lstStyle/>
          <a:p>
            <a:pPr algn="ctr"/>
            <a:r>
              <a:rPr lang="en"/>
              <a:t>Common spreadsheet features</a:t>
            </a:r>
            <a:endParaRPr lang="en-US"/>
          </a:p>
        </p:txBody>
      </p:sp>
      <p:sp>
        <p:nvSpPr>
          <p:cNvPr id="170" name="Google Shape;170;p28"/>
          <p:cNvSpPr txBox="1">
            <a:spLocks noGrp="1"/>
          </p:cNvSpPr>
          <p:nvPr>
            <p:ph type="body" idx="1"/>
          </p:nvPr>
        </p:nvSpPr>
        <p:spPr>
          <a:xfrm>
            <a:off x="499254" y="1157564"/>
            <a:ext cx="3886200" cy="3263504"/>
          </a:xfrm>
          <a:prstGeom prst="rect">
            <a:avLst/>
          </a:prstGeom>
          <a:noFill/>
          <a:ln>
            <a:noFill/>
          </a:ln>
        </p:spPr>
        <p:txBody>
          <a:bodyPr spcFirstLastPara="1" wrap="square" lIns="68575" tIns="34275" rIns="68575" bIns="34275" anchor="t" anchorCtr="0">
            <a:noAutofit/>
          </a:bodyPr>
          <a:lstStyle/>
          <a:p>
            <a:pPr marL="177800" indent="-171450">
              <a:lnSpc>
                <a:spcPct val="80000"/>
              </a:lnSpc>
              <a:spcBef>
                <a:spcPts val="0"/>
              </a:spcBef>
            </a:pPr>
            <a:r>
              <a:rPr lang="en" sz="2200"/>
              <a:t>Data</a:t>
            </a:r>
            <a:endParaRPr lang="en-US" sz="2200"/>
          </a:p>
          <a:p>
            <a:pPr marL="6350" indent="0">
              <a:lnSpc>
                <a:spcPct val="80000"/>
              </a:lnSpc>
              <a:spcBef>
                <a:spcPts val="0"/>
              </a:spcBef>
              <a:buNone/>
            </a:pPr>
            <a:endParaRPr lang="en" sz="2200"/>
          </a:p>
          <a:p>
            <a:pPr marL="177800" indent="-171450">
              <a:lnSpc>
                <a:spcPct val="80000"/>
              </a:lnSpc>
              <a:spcBef>
                <a:spcPts val="0"/>
              </a:spcBef>
            </a:pPr>
            <a:r>
              <a:rPr lang="en" sz="2200"/>
              <a:t>Notes</a:t>
            </a:r>
          </a:p>
          <a:p>
            <a:pPr marL="177800" indent="-171450">
              <a:lnSpc>
                <a:spcPct val="80000"/>
              </a:lnSpc>
              <a:spcBef>
                <a:spcPts val="0"/>
              </a:spcBef>
            </a:pPr>
            <a:endParaRPr lang="en" sz="2200"/>
          </a:p>
          <a:p>
            <a:pPr marL="177800" indent="-171450">
              <a:lnSpc>
                <a:spcPct val="80000"/>
              </a:lnSpc>
              <a:spcBef>
                <a:spcPts val="0"/>
              </a:spcBef>
            </a:pPr>
            <a:r>
              <a:rPr lang="en" sz="2200"/>
              <a:t>Formatting</a:t>
            </a:r>
          </a:p>
          <a:p>
            <a:pPr marL="177800" indent="-171450">
              <a:lnSpc>
                <a:spcPct val="80000"/>
              </a:lnSpc>
              <a:spcBef>
                <a:spcPts val="0"/>
              </a:spcBef>
            </a:pPr>
            <a:endParaRPr lang="en" sz="2200"/>
          </a:p>
          <a:p>
            <a:pPr marL="177800" marR="0" lvl="0" indent="-171450" algn="l">
              <a:lnSpc>
                <a:spcPct val="80000"/>
              </a:lnSpc>
              <a:spcBef>
                <a:spcPts val="0"/>
              </a:spcBef>
              <a:spcAft>
                <a:spcPts val="0"/>
              </a:spcAft>
              <a:buClr>
                <a:schemeClr val="dk1"/>
              </a:buClr>
              <a:buSzPts val="2100"/>
              <a:buFont typeface="Arial"/>
              <a:buChar char="•"/>
            </a:pPr>
            <a:r>
              <a:rPr lang="en" sz="2200" b="0" i="0" u="none" strike="noStrike" cap="none">
                <a:latin typeface="Arial"/>
                <a:ea typeface="Arial"/>
                <a:cs typeface="Arial"/>
                <a:sym typeface="Arial"/>
              </a:rPr>
              <a:t>Color coding</a:t>
            </a:r>
            <a:endParaRPr lang="en" sz="2200"/>
          </a:p>
          <a:p>
            <a:pPr marL="177800" indent="-171450">
              <a:lnSpc>
                <a:spcPct val="80000"/>
              </a:lnSpc>
              <a:spcBef>
                <a:spcPts val="0"/>
              </a:spcBef>
            </a:pPr>
            <a:endParaRPr lang="en" sz="2200"/>
          </a:p>
          <a:p>
            <a:pPr marL="177800" indent="-171450">
              <a:lnSpc>
                <a:spcPct val="80000"/>
              </a:lnSpc>
              <a:spcBef>
                <a:spcPts val="0"/>
              </a:spcBef>
            </a:pPr>
            <a:r>
              <a:rPr lang="en" sz="2200"/>
              <a:t>Many tabs</a:t>
            </a:r>
          </a:p>
          <a:p>
            <a:pPr marL="177800" indent="-171450">
              <a:lnSpc>
                <a:spcPct val="80000"/>
              </a:lnSpc>
              <a:spcBef>
                <a:spcPts val="0"/>
              </a:spcBef>
            </a:pPr>
            <a:endParaRPr lang="en" sz="2200"/>
          </a:p>
          <a:p>
            <a:pPr marL="177800" indent="-171450">
              <a:lnSpc>
                <a:spcPct val="80000"/>
              </a:lnSpc>
              <a:spcBef>
                <a:spcPts val="0"/>
              </a:spcBef>
            </a:pPr>
            <a:r>
              <a:rPr lang="en" sz="2200"/>
              <a:t>Calculations</a:t>
            </a:r>
          </a:p>
          <a:p>
            <a:pPr marL="177800" indent="-171450">
              <a:lnSpc>
                <a:spcPct val="80000"/>
              </a:lnSpc>
              <a:spcBef>
                <a:spcPts val="0"/>
              </a:spcBef>
            </a:pPr>
            <a:endParaRPr lang="en" sz="2200"/>
          </a:p>
          <a:p>
            <a:pPr marL="177800" indent="-171450">
              <a:lnSpc>
                <a:spcPct val="80000"/>
              </a:lnSpc>
              <a:spcBef>
                <a:spcPts val="0"/>
              </a:spcBef>
            </a:pPr>
            <a:r>
              <a:rPr lang="en" sz="2200"/>
              <a:t>Graphs</a:t>
            </a:r>
            <a:endParaRPr sz="2200"/>
          </a:p>
        </p:txBody>
      </p:sp>
      <p:sp>
        <p:nvSpPr>
          <p:cNvPr id="2" name="Text Placeholder 1">
            <a:extLst>
              <a:ext uri="{FF2B5EF4-FFF2-40B4-BE49-F238E27FC236}">
                <a16:creationId xmlns:a16="http://schemas.microsoft.com/office/drawing/2014/main" id="{C7884235-1B20-E159-0293-7F072786EEA6}"/>
              </a:ext>
            </a:extLst>
          </p:cNvPr>
          <p:cNvSpPr>
            <a:spLocks noGrp="1"/>
          </p:cNvSpPr>
          <p:nvPr>
            <p:ph type="body" idx="2"/>
          </p:nvPr>
        </p:nvSpPr>
        <p:spPr/>
        <p:txBody>
          <a:bodyPr/>
          <a:lstStyle/>
          <a:p>
            <a:endParaRPr lang="en-US"/>
          </a:p>
        </p:txBody>
      </p:sp>
      <p:pic>
        <p:nvPicPr>
          <p:cNvPr id="171" name="Google Shape;171;p28"/>
          <p:cNvPicPr preferRelativeResize="0"/>
          <p:nvPr/>
        </p:nvPicPr>
        <p:blipFill rotWithShape="1">
          <a:blip r:embed="rId3">
            <a:alphaModFix/>
          </a:blip>
          <a:srcRect/>
          <a:stretch/>
        </p:blipFill>
        <p:spPr>
          <a:xfrm>
            <a:off x="3269909" y="1369219"/>
            <a:ext cx="5672952" cy="342914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BD8-288B-DBDB-E2FB-20ED4BE278BE}"/>
              </a:ext>
            </a:extLst>
          </p:cNvPr>
          <p:cNvSpPr>
            <a:spLocks noGrp="1"/>
          </p:cNvSpPr>
          <p:nvPr>
            <p:ph type="title"/>
          </p:nvPr>
        </p:nvSpPr>
        <p:spPr>
          <a:xfrm>
            <a:off x="628650" y="17654"/>
            <a:ext cx="7886700" cy="994172"/>
          </a:xfrm>
        </p:spPr>
        <p:txBody>
          <a:bodyPr/>
          <a:lstStyle/>
          <a:p>
            <a:pPr algn="ctr"/>
            <a:r>
              <a:rPr lang="en-US"/>
              <a:t>Dates in Spreadsheets</a:t>
            </a:r>
          </a:p>
        </p:txBody>
      </p:sp>
      <p:sp>
        <p:nvSpPr>
          <p:cNvPr id="3" name="Text Placeholder 2">
            <a:extLst>
              <a:ext uri="{FF2B5EF4-FFF2-40B4-BE49-F238E27FC236}">
                <a16:creationId xmlns:a16="http://schemas.microsoft.com/office/drawing/2014/main" id="{92A88E3C-5D32-DEF5-8239-173985BAA39E}"/>
              </a:ext>
            </a:extLst>
          </p:cNvPr>
          <p:cNvSpPr>
            <a:spLocks noGrp="1"/>
          </p:cNvSpPr>
          <p:nvPr>
            <p:ph type="body" idx="1"/>
          </p:nvPr>
        </p:nvSpPr>
        <p:spPr>
          <a:xfrm>
            <a:off x="348292" y="1369219"/>
            <a:ext cx="4398021" cy="3500730"/>
          </a:xfrm>
        </p:spPr>
        <p:txBody>
          <a:bodyPr/>
          <a:lstStyle/>
          <a:p>
            <a:pPr marL="95250" indent="0">
              <a:buNone/>
            </a:pPr>
            <a:r>
              <a:rPr lang="en-US" sz="2400"/>
              <a:t>Spreadsheet software...</a:t>
            </a:r>
          </a:p>
          <a:p>
            <a:r>
              <a:rPr lang="en-US"/>
              <a:t>Interprets everything possible as a date</a:t>
            </a:r>
          </a:p>
          <a:p>
            <a:endParaRPr lang="en-US"/>
          </a:p>
          <a:p>
            <a:r>
              <a:rPr lang="en-US">
                <a:hlinkClick r:id="rId3"/>
              </a:rPr>
              <a:t>Date systems</a:t>
            </a:r>
            <a:r>
              <a:rPr lang="en-US"/>
              <a:t> vary between versions of same software</a:t>
            </a:r>
          </a:p>
          <a:p>
            <a:endParaRPr lang="en-US"/>
          </a:p>
          <a:p>
            <a:r>
              <a:rPr lang="en-US"/>
              <a:t>Make assumptions</a:t>
            </a:r>
          </a:p>
          <a:p>
            <a:endParaRPr lang="en-US"/>
          </a:p>
          <a:p>
            <a:endParaRPr lang="en-US"/>
          </a:p>
        </p:txBody>
      </p:sp>
      <p:sp>
        <p:nvSpPr>
          <p:cNvPr id="4" name="TextBox 3">
            <a:extLst>
              <a:ext uri="{FF2B5EF4-FFF2-40B4-BE49-F238E27FC236}">
                <a16:creationId xmlns:a16="http://schemas.microsoft.com/office/drawing/2014/main" id="{DCA58044-046B-9AFC-0844-45F47F09896F}"/>
              </a:ext>
            </a:extLst>
          </p:cNvPr>
          <p:cNvSpPr txBox="1"/>
          <p:nvPr/>
        </p:nvSpPr>
        <p:spPr>
          <a:xfrm>
            <a:off x="4412374" y="4727684"/>
            <a:ext cx="46055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4"/>
              </a:rPr>
              <a:t>https://twitter.com/pleasebegneiss/status/1328735477923336192</a:t>
            </a:r>
            <a:endParaRPr lang="en-US" sz="1200"/>
          </a:p>
        </p:txBody>
      </p:sp>
      <p:pic>
        <p:nvPicPr>
          <p:cNvPr id="7" name="Picture 7" descr="Graphical user interface, text, application&#10;&#10;Description automatically generated">
            <a:extLst>
              <a:ext uri="{FF2B5EF4-FFF2-40B4-BE49-F238E27FC236}">
                <a16:creationId xmlns:a16="http://schemas.microsoft.com/office/drawing/2014/main" id="{6AC464BA-6DDD-2EA3-7D6D-04FFCF8E2AC6}"/>
              </a:ext>
            </a:extLst>
          </p:cNvPr>
          <p:cNvPicPr>
            <a:picLocks noChangeAspect="1"/>
          </p:cNvPicPr>
          <p:nvPr/>
        </p:nvPicPr>
        <p:blipFill>
          <a:blip r:embed="rId5"/>
          <a:stretch>
            <a:fillRect/>
          </a:stretch>
        </p:blipFill>
        <p:spPr>
          <a:xfrm>
            <a:off x="5427279" y="1316122"/>
            <a:ext cx="2743200" cy="3338945"/>
          </a:xfrm>
          <a:prstGeom prst="rect">
            <a:avLst/>
          </a:prstGeom>
        </p:spPr>
      </p:pic>
    </p:spTree>
    <p:extLst>
      <p:ext uri="{BB962C8B-B14F-4D97-AF65-F5344CB8AC3E}">
        <p14:creationId xmlns:p14="http://schemas.microsoft.com/office/powerpoint/2010/main" val="268583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CBBD8-288B-DBDB-E2FB-20ED4BE278BE}"/>
              </a:ext>
            </a:extLst>
          </p:cNvPr>
          <p:cNvSpPr>
            <a:spLocks noGrp="1"/>
          </p:cNvSpPr>
          <p:nvPr>
            <p:ph type="title"/>
          </p:nvPr>
        </p:nvSpPr>
        <p:spPr/>
        <p:txBody>
          <a:bodyPr/>
          <a:lstStyle/>
          <a:p>
            <a:r>
              <a:rPr lang="en-US"/>
              <a:t>Example: gene names</a:t>
            </a:r>
          </a:p>
        </p:txBody>
      </p:sp>
      <p:sp>
        <p:nvSpPr>
          <p:cNvPr id="3" name="Text Placeholder 2">
            <a:extLst>
              <a:ext uri="{FF2B5EF4-FFF2-40B4-BE49-F238E27FC236}">
                <a16:creationId xmlns:a16="http://schemas.microsoft.com/office/drawing/2014/main" id="{92A88E3C-5D32-DEF5-8239-173985BAA39E}"/>
              </a:ext>
            </a:extLst>
          </p:cNvPr>
          <p:cNvSpPr>
            <a:spLocks noGrp="1"/>
          </p:cNvSpPr>
          <p:nvPr>
            <p:ph type="body" idx="1"/>
          </p:nvPr>
        </p:nvSpPr>
        <p:spPr>
          <a:xfrm>
            <a:off x="348292" y="1369219"/>
            <a:ext cx="3994030" cy="3500730"/>
          </a:xfrm>
        </p:spPr>
        <p:txBody>
          <a:bodyPr/>
          <a:lstStyle/>
          <a:p>
            <a:endParaRPr lang="en-US"/>
          </a:p>
          <a:p>
            <a:endParaRPr lang="en-US"/>
          </a:p>
        </p:txBody>
      </p:sp>
      <p:pic>
        <p:nvPicPr>
          <p:cNvPr id="5" name="Picture 5" descr="Graphical user interface, text, application&#10;&#10;Description automatically generated">
            <a:extLst>
              <a:ext uri="{FF2B5EF4-FFF2-40B4-BE49-F238E27FC236}">
                <a16:creationId xmlns:a16="http://schemas.microsoft.com/office/drawing/2014/main" id="{3D2466A5-8EC0-1A66-4CE3-6E5037B9F190}"/>
              </a:ext>
            </a:extLst>
          </p:cNvPr>
          <p:cNvPicPr>
            <a:picLocks noChangeAspect="1"/>
          </p:cNvPicPr>
          <p:nvPr/>
        </p:nvPicPr>
        <p:blipFill rotWithShape="1">
          <a:blip r:embed="rId3"/>
          <a:srcRect r="127" b="55783"/>
          <a:stretch/>
        </p:blipFill>
        <p:spPr>
          <a:xfrm>
            <a:off x="4925683" y="1082845"/>
            <a:ext cx="3870495" cy="1486197"/>
          </a:xfrm>
          <a:prstGeom prst="rect">
            <a:avLst/>
          </a:prstGeom>
        </p:spPr>
      </p:pic>
      <p:sp>
        <p:nvSpPr>
          <p:cNvPr id="6" name="TextBox 5">
            <a:extLst>
              <a:ext uri="{FF2B5EF4-FFF2-40B4-BE49-F238E27FC236}">
                <a16:creationId xmlns:a16="http://schemas.microsoft.com/office/drawing/2014/main" id="{BBB99F4B-BFCA-3627-38E6-A35EB747139B}"/>
              </a:ext>
            </a:extLst>
          </p:cNvPr>
          <p:cNvSpPr txBox="1"/>
          <p:nvPr/>
        </p:nvSpPr>
        <p:spPr>
          <a:xfrm>
            <a:off x="4768586" y="2593483"/>
            <a:ext cx="43283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hlinkClick r:id="rId4"/>
              </a:rPr>
              <a:t>https://www.theverge.com/2020/8/6/21355674/human-genes-rename-microsoft-excel-misreading-dates</a:t>
            </a:r>
            <a:endParaRPr lang="en-US" sz="1000"/>
          </a:p>
        </p:txBody>
      </p:sp>
      <p:pic>
        <p:nvPicPr>
          <p:cNvPr id="4" name="Picture 6" descr="Graphical user interface, text, application, email&#10;&#10;Description automatically generated">
            <a:extLst>
              <a:ext uri="{FF2B5EF4-FFF2-40B4-BE49-F238E27FC236}">
                <a16:creationId xmlns:a16="http://schemas.microsoft.com/office/drawing/2014/main" id="{2CC48FBF-E487-83AE-DF20-4ADA4FD11453}"/>
              </a:ext>
            </a:extLst>
          </p:cNvPr>
          <p:cNvPicPr>
            <a:picLocks noChangeAspect="1"/>
          </p:cNvPicPr>
          <p:nvPr/>
        </p:nvPicPr>
        <p:blipFill>
          <a:blip r:embed="rId5"/>
          <a:stretch>
            <a:fillRect/>
          </a:stretch>
        </p:blipFill>
        <p:spPr>
          <a:xfrm>
            <a:off x="4796658" y="3130373"/>
            <a:ext cx="3423087" cy="1543185"/>
          </a:xfrm>
          <a:prstGeom prst="rect">
            <a:avLst/>
          </a:prstGeom>
        </p:spPr>
      </p:pic>
      <p:sp>
        <p:nvSpPr>
          <p:cNvPr id="7" name="TextBox 6">
            <a:extLst>
              <a:ext uri="{FF2B5EF4-FFF2-40B4-BE49-F238E27FC236}">
                <a16:creationId xmlns:a16="http://schemas.microsoft.com/office/drawing/2014/main" id="{63C95A35-0D3D-3ED3-33C3-61F642A8D8E1}"/>
              </a:ext>
            </a:extLst>
          </p:cNvPr>
          <p:cNvSpPr txBox="1"/>
          <p:nvPr/>
        </p:nvSpPr>
        <p:spPr>
          <a:xfrm>
            <a:off x="4727684" y="4767098"/>
            <a:ext cx="440843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hlinkClick r:id="rId6"/>
              </a:rPr>
              <a:t>https://www.nature.com/articles/d41586-021-02211-4</a:t>
            </a:r>
            <a:endParaRPr lang="en-US" sz="1000"/>
          </a:p>
        </p:txBody>
      </p:sp>
      <p:sp>
        <p:nvSpPr>
          <p:cNvPr id="9" name="Text Placeholder 2">
            <a:extLst>
              <a:ext uri="{FF2B5EF4-FFF2-40B4-BE49-F238E27FC236}">
                <a16:creationId xmlns:a16="http://schemas.microsoft.com/office/drawing/2014/main" id="{D6BFF4AE-FD90-0245-DB66-B5AC3008C0BE}"/>
              </a:ext>
            </a:extLst>
          </p:cNvPr>
          <p:cNvSpPr txBox="1">
            <a:spLocks/>
          </p:cNvSpPr>
          <p:nvPr/>
        </p:nvSpPr>
        <p:spPr>
          <a:xfrm>
            <a:off x="348292" y="1369219"/>
            <a:ext cx="4398021" cy="3500730"/>
          </a:xfrm>
          <a:prstGeom prst="rect">
            <a:avLst/>
          </a:prstGeom>
          <a:noFill/>
          <a:ln>
            <a:noFill/>
          </a:ln>
        </p:spPr>
        <p:txBody>
          <a:bodyPr spcFirstLastPara="1" wrap="square" lIns="68575" tIns="68575" rIns="68575" bIns="685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438150" indent="-342900"/>
            <a:r>
              <a:rPr lang="en-US"/>
              <a:t>Almost 1/3 of genomics papers have errors in gene names related to date "autocorrecting"</a:t>
            </a:r>
          </a:p>
          <a:p>
            <a:pPr marL="438150" indent="-342900"/>
            <a:endParaRPr lang="en-US"/>
          </a:p>
          <a:p>
            <a:pPr marL="438150" indent="-342900"/>
            <a:r>
              <a:rPr lang="en-US"/>
              <a:t>The gene names that resemble dates (MARCH-1, SEPT-1) have been changed to prevent this from happening</a:t>
            </a:r>
          </a:p>
          <a:p>
            <a:endParaRPr lang="en-US"/>
          </a:p>
        </p:txBody>
      </p:sp>
    </p:spTree>
    <p:extLst>
      <p:ext uri="{BB962C8B-B14F-4D97-AF65-F5344CB8AC3E}">
        <p14:creationId xmlns:p14="http://schemas.microsoft.com/office/powerpoint/2010/main" val="2646625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829B9-9B3E-3F36-1EFD-80795805ACFF}"/>
              </a:ext>
            </a:extLst>
          </p:cNvPr>
          <p:cNvSpPr>
            <a:spLocks noGrp="1"/>
          </p:cNvSpPr>
          <p:nvPr>
            <p:ph type="title"/>
          </p:nvPr>
        </p:nvSpPr>
        <p:spPr>
          <a:xfrm>
            <a:off x="628650" y="7144"/>
            <a:ext cx="7886700" cy="994172"/>
          </a:xfrm>
        </p:spPr>
        <p:txBody>
          <a:bodyPr/>
          <a:lstStyle/>
          <a:p>
            <a:r>
              <a:rPr lang="en-US" b="1">
                <a:solidFill>
                  <a:srgbClr val="7030A0"/>
                </a:solidFill>
              </a:rPr>
              <a:t>Demo</a:t>
            </a:r>
            <a:r>
              <a:rPr lang="en-US"/>
              <a:t>: What year is it?</a:t>
            </a:r>
          </a:p>
        </p:txBody>
      </p:sp>
      <p:sp>
        <p:nvSpPr>
          <p:cNvPr id="3" name="Text Placeholder 2">
            <a:extLst>
              <a:ext uri="{FF2B5EF4-FFF2-40B4-BE49-F238E27FC236}">
                <a16:creationId xmlns:a16="http://schemas.microsoft.com/office/drawing/2014/main" id="{4826FF6F-9DE0-39D9-FB8F-C231EAF54426}"/>
              </a:ext>
            </a:extLst>
          </p:cNvPr>
          <p:cNvSpPr>
            <a:spLocks noGrp="1"/>
          </p:cNvSpPr>
          <p:nvPr>
            <p:ph type="body" idx="1"/>
          </p:nvPr>
        </p:nvSpPr>
        <p:spPr>
          <a:xfrm>
            <a:off x="628650" y="905425"/>
            <a:ext cx="7886700" cy="3527273"/>
          </a:xfrm>
        </p:spPr>
        <p:txBody>
          <a:bodyPr/>
          <a:lstStyle/>
          <a:p>
            <a:pPr marL="438150" indent="-342900"/>
            <a:r>
              <a:rPr lang="en-US"/>
              <a:t>Open the "dates" tab in survey_data_spreadsheet_messy.xls</a:t>
            </a:r>
          </a:p>
          <a:p>
            <a:pPr marL="895350" lvl="1"/>
            <a:r>
              <a:rPr lang="en-US"/>
              <a:t>What year were the measurements taken?</a:t>
            </a:r>
          </a:p>
          <a:p>
            <a:pPr marL="895350" lvl="1" indent="-342900"/>
            <a:endParaRPr lang="en-US"/>
          </a:p>
          <a:p>
            <a:pPr marL="438150" indent="-342900"/>
            <a:r>
              <a:rPr lang="en-US"/>
              <a:t>Click File&gt; Save As &gt; Select .csv UTF-8 from the File Format Dropdown</a:t>
            </a:r>
          </a:p>
          <a:p>
            <a:pPr marL="895350" lvl="1" indent="-342900"/>
            <a:endParaRPr lang="en-US"/>
          </a:p>
          <a:p>
            <a:pPr marL="438150" indent="-342900"/>
            <a:r>
              <a:rPr lang="en-US"/>
              <a:t>Open the .csv file in a text editor (TextEdit or Notepad)</a:t>
            </a:r>
          </a:p>
          <a:p>
            <a:pPr marL="895350" lvl="1"/>
            <a:r>
              <a:rPr lang="en-US"/>
              <a:t>What year were the measurements taken?</a:t>
            </a:r>
          </a:p>
          <a:p>
            <a:pPr marL="895350" lvl="1" indent="-342900">
              <a:buSzPts val="1800"/>
            </a:pPr>
            <a:endParaRPr lang="en-US"/>
          </a:p>
          <a:p>
            <a:pPr marL="438150" indent="-342900">
              <a:buSzPts val="1800"/>
            </a:pPr>
            <a:r>
              <a:rPr lang="en-US"/>
              <a:t>Open the .csv file in a spreadsheet program (Excel, Numbers, Google Sheet)</a:t>
            </a:r>
          </a:p>
          <a:p>
            <a:pPr marL="895350" lvl="1"/>
            <a:r>
              <a:rPr lang="en-US"/>
              <a:t>What year were the measurements taken?</a:t>
            </a:r>
          </a:p>
        </p:txBody>
      </p:sp>
    </p:spTree>
    <p:extLst>
      <p:ext uri="{BB962C8B-B14F-4D97-AF65-F5344CB8AC3E}">
        <p14:creationId xmlns:p14="http://schemas.microsoft.com/office/powerpoint/2010/main" val="3054169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b="1">
                <a:solidFill>
                  <a:srgbClr val="7030A0"/>
                </a:solidFill>
              </a:rPr>
              <a:t>A</a:t>
            </a:r>
            <a:r>
              <a:rPr lang="en"/>
              <a:t>: Safe dates</a:t>
            </a:r>
            <a:endParaRPr sz="3300" b="0" i="0" u="none" strike="noStrike" cap="none">
              <a:latin typeface="Arial"/>
              <a:ea typeface="Arial"/>
              <a:cs typeface="Arial"/>
              <a:sym typeface="Arial"/>
            </a:endParaRPr>
          </a:p>
        </p:txBody>
      </p:sp>
      <p:sp>
        <p:nvSpPr>
          <p:cNvPr id="228" name="Google Shape;228;p36"/>
          <p:cNvSpPr txBox="1">
            <a:spLocks noGrp="1"/>
          </p:cNvSpPr>
          <p:nvPr>
            <p:ph type="body" idx="1"/>
          </p:nvPr>
        </p:nvSpPr>
        <p:spPr>
          <a:xfrm>
            <a:off x="402055" y="1650628"/>
            <a:ext cx="3886200" cy="2685704"/>
          </a:xfrm>
          <a:prstGeom prst="rect">
            <a:avLst/>
          </a:prstGeom>
          <a:noFill/>
          <a:ln>
            <a:noFill/>
          </a:ln>
        </p:spPr>
        <p:txBody>
          <a:bodyPr spcFirstLastPara="1" wrap="square" lIns="68575" tIns="34275" rIns="68575" bIns="34275" anchor="t" anchorCtr="0">
            <a:noAutofit/>
          </a:bodyPr>
          <a:lstStyle/>
          <a:p>
            <a:pPr marL="177800" indent="-171450">
              <a:spcBef>
                <a:spcPts val="0"/>
              </a:spcBef>
            </a:pPr>
            <a:r>
              <a:rPr lang="en"/>
              <a:t>Separate date into Day – Month – Year columns</a:t>
            </a:r>
            <a:endParaRPr lang="en-US"/>
          </a:p>
          <a:p>
            <a:pPr marL="177800" indent="-171450">
              <a:spcBef>
                <a:spcPts val="0"/>
              </a:spcBef>
            </a:pPr>
            <a:endParaRPr lang="en"/>
          </a:p>
          <a:p>
            <a:pPr marL="177800" indent="-171450">
              <a:spcBef>
                <a:spcPts val="0"/>
              </a:spcBef>
            </a:pPr>
            <a:r>
              <a:rPr lang="en"/>
              <a:t>Can be recombined later</a:t>
            </a:r>
          </a:p>
        </p:txBody>
      </p:sp>
      <p:graphicFrame>
        <p:nvGraphicFramePr>
          <p:cNvPr id="6" name="Table 3">
            <a:extLst>
              <a:ext uri="{FF2B5EF4-FFF2-40B4-BE49-F238E27FC236}">
                <a16:creationId xmlns:a16="http://schemas.microsoft.com/office/drawing/2014/main" id="{1C3FAE0B-E767-00A2-CAC1-AB369EFA60A5}"/>
              </a:ext>
            </a:extLst>
          </p:cNvPr>
          <p:cNvGraphicFramePr>
            <a:graphicFrameLocks noGrp="1"/>
          </p:cNvGraphicFramePr>
          <p:nvPr>
            <p:extLst>
              <p:ext uri="{D42A27DB-BD31-4B8C-83A1-F6EECF244321}">
                <p14:modId xmlns:p14="http://schemas.microsoft.com/office/powerpoint/2010/main" val="1868136647"/>
              </p:ext>
            </p:extLst>
          </p:nvPr>
        </p:nvGraphicFramePr>
        <p:xfrm>
          <a:off x="4148055" y="1307379"/>
          <a:ext cx="4709576" cy="2966720"/>
        </p:xfrm>
        <a:graphic>
          <a:graphicData uri="http://schemas.openxmlformats.org/drawingml/2006/table">
            <a:tbl>
              <a:tblPr firstRow="1" bandRow="1">
                <a:tableStyleId>{CA7BC506-E14C-4D3E-AAB8-F4E8D97715BA}</a:tableStyleId>
              </a:tblPr>
              <a:tblGrid>
                <a:gridCol w="634998">
                  <a:extLst>
                    <a:ext uri="{9D8B030D-6E8A-4147-A177-3AD203B41FA5}">
                      <a16:colId xmlns:a16="http://schemas.microsoft.com/office/drawing/2014/main" val="2687140429"/>
                    </a:ext>
                  </a:extLst>
                </a:gridCol>
                <a:gridCol w="730249">
                  <a:extLst>
                    <a:ext uri="{9D8B030D-6E8A-4147-A177-3AD203B41FA5}">
                      <a16:colId xmlns:a16="http://schemas.microsoft.com/office/drawing/2014/main" val="4080483043"/>
                    </a:ext>
                  </a:extLst>
                </a:gridCol>
                <a:gridCol w="497416">
                  <a:extLst>
                    <a:ext uri="{9D8B030D-6E8A-4147-A177-3AD203B41FA5}">
                      <a16:colId xmlns:a16="http://schemas.microsoft.com/office/drawing/2014/main" val="4049956756"/>
                    </a:ext>
                  </a:extLst>
                </a:gridCol>
                <a:gridCol w="486833">
                  <a:extLst>
                    <a:ext uri="{9D8B030D-6E8A-4147-A177-3AD203B41FA5}">
                      <a16:colId xmlns:a16="http://schemas.microsoft.com/office/drawing/2014/main" val="2979783971"/>
                    </a:ext>
                  </a:extLst>
                </a:gridCol>
                <a:gridCol w="836081">
                  <a:extLst>
                    <a:ext uri="{9D8B030D-6E8A-4147-A177-3AD203B41FA5}">
                      <a16:colId xmlns:a16="http://schemas.microsoft.com/office/drawing/2014/main" val="2453171113"/>
                    </a:ext>
                  </a:extLst>
                </a:gridCol>
                <a:gridCol w="571500">
                  <a:extLst>
                    <a:ext uri="{9D8B030D-6E8A-4147-A177-3AD203B41FA5}">
                      <a16:colId xmlns:a16="http://schemas.microsoft.com/office/drawing/2014/main" val="900440641"/>
                    </a:ext>
                  </a:extLst>
                </a:gridCol>
                <a:gridCol w="952499">
                  <a:extLst>
                    <a:ext uri="{9D8B030D-6E8A-4147-A177-3AD203B41FA5}">
                      <a16:colId xmlns:a16="http://schemas.microsoft.com/office/drawing/2014/main" val="2367534589"/>
                    </a:ext>
                  </a:extLst>
                </a:gridCol>
              </a:tblGrid>
              <a:tr h="370840">
                <a:tc>
                  <a:txBody>
                    <a:bodyPr/>
                    <a:lstStyle/>
                    <a:p>
                      <a:r>
                        <a:rPr lang="en-US">
                          <a:highlight>
                            <a:srgbClr val="FFFF00"/>
                          </a:highlight>
                        </a:rPr>
                        <a:t>year</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month</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highlight>
                            <a:srgbClr val="FFFF00"/>
                          </a:highlight>
                        </a:rPr>
                        <a:t>day</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plot</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species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sex</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err="1"/>
                        <a:t>weight_g</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59905030"/>
                  </a:ext>
                </a:extLst>
              </a:tr>
              <a:tr h="370840">
                <a:tc>
                  <a:txBody>
                    <a:bodyPr/>
                    <a:lstStyle/>
                    <a:p>
                      <a:pPr algn="ctr"/>
                      <a:r>
                        <a:rPr lang="en-US">
                          <a:highlight>
                            <a:srgbClr val="FFFF00"/>
                          </a:highlight>
                        </a:rPr>
                        <a:t>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9</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40</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567656614"/>
                  </a:ext>
                </a:extLst>
              </a:tr>
              <a:tr h="370840">
                <a:tc>
                  <a:txBody>
                    <a:bodyPr/>
                    <a:lstStyle/>
                    <a:p>
                      <a:pPr algn="ctr"/>
                      <a:r>
                        <a:rPr lang="en-US">
                          <a:highlight>
                            <a:srgbClr val="FFFF00"/>
                          </a:highlight>
                        </a:rPr>
                        <a:t>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9</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36</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46502977"/>
                  </a:ext>
                </a:extLst>
              </a:tr>
              <a:tr h="370840">
                <a:tc>
                  <a:txBody>
                    <a:bodyPr/>
                    <a:lstStyle/>
                    <a:p>
                      <a:pPr algn="ctr"/>
                      <a:r>
                        <a:rPr lang="en-US">
                          <a:highlight>
                            <a:srgbClr val="FFFF00"/>
                          </a:highlight>
                        </a:rPr>
                        <a:t>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9</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135</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55271309"/>
                  </a:ext>
                </a:extLst>
              </a:tr>
              <a:tr h="370840">
                <a:tc>
                  <a:txBody>
                    <a:bodyPr/>
                    <a:lstStyle/>
                    <a:p>
                      <a:pPr algn="ctr"/>
                      <a:r>
                        <a:rPr lang="en-US">
                          <a:highlight>
                            <a:srgbClr val="FFFF00"/>
                          </a:highlight>
                        </a:rPr>
                        <a:t>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20</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38</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902513403"/>
                  </a:ext>
                </a:extLst>
              </a:tr>
              <a:tr h="370840">
                <a:tc>
                  <a:txBody>
                    <a:bodyPr/>
                    <a:lstStyle/>
                    <a:p>
                      <a:pPr algn="ctr"/>
                      <a:r>
                        <a:rPr lang="en-US">
                          <a:highlight>
                            <a:srgbClr val="FFFF00"/>
                          </a:highlight>
                        </a:rPr>
                        <a:t>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1</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20</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144</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59033922"/>
                  </a:ext>
                </a:extLst>
              </a:tr>
              <a:tr h="370840">
                <a:tc>
                  <a:txBody>
                    <a:bodyPr/>
                    <a:lstStyle/>
                    <a:p>
                      <a:pPr algn="ctr"/>
                      <a:r>
                        <a:rPr lang="en-US">
                          <a:highlight>
                            <a:srgbClr val="FFFF00"/>
                          </a:highlight>
                        </a:rPr>
                        <a:t>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3</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13</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44</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89836758"/>
                  </a:ext>
                </a:extLst>
              </a:tr>
              <a:tr h="370840">
                <a:tc>
                  <a:txBody>
                    <a:bodyPr/>
                    <a:lstStyle/>
                    <a:p>
                      <a:pPr algn="ctr"/>
                      <a:r>
                        <a:rPr lang="en-US">
                          <a:highlight>
                            <a:srgbClr val="FFFF00"/>
                          </a:highlight>
                        </a:rPr>
                        <a:t>1978</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3</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highlight>
                            <a:srgbClr val="FFFF00"/>
                          </a:highlight>
                        </a:rPr>
                        <a:t>13</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2</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DS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a:t>F</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t>146</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82291742"/>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How does a computer read...?</a:t>
            </a:r>
            <a:endParaRPr sz="3300" b="0" i="0" u="none" strike="noStrike" cap="none">
              <a:solidFill>
                <a:schemeClr val="dk1"/>
              </a:solidFill>
              <a:latin typeface="Arial"/>
              <a:ea typeface="Arial"/>
              <a:cs typeface="Arial"/>
              <a:sym typeface="Arial"/>
            </a:endParaRPr>
          </a:p>
        </p:txBody>
      </p:sp>
      <p:sp>
        <p:nvSpPr>
          <p:cNvPr id="235" name="Google Shape;235;p37"/>
          <p:cNvSpPr txBox="1">
            <a:spLocks noGrp="1"/>
          </p:cNvSpPr>
          <p:nvPr>
            <p:ph type="body" idx="1"/>
          </p:nvPr>
        </p:nvSpPr>
        <p:spPr>
          <a:xfrm>
            <a:off x="622634" y="1188745"/>
            <a:ext cx="7886700" cy="3263504"/>
          </a:xfrm>
          <a:prstGeom prst="rect">
            <a:avLst/>
          </a:prstGeom>
          <a:noFill/>
          <a:ln>
            <a:noFill/>
          </a:ln>
        </p:spPr>
        <p:txBody>
          <a:bodyPr spcFirstLastPara="1" wrap="square" lIns="68575" tIns="34275" rIns="68575" bIns="34275" anchor="t" anchorCtr="0">
            <a:noAutofit/>
          </a:bodyPr>
          <a:lstStyle/>
          <a:p>
            <a:pPr marL="177800" indent="-171450">
              <a:spcBef>
                <a:spcPts val="0"/>
              </a:spcBef>
            </a:pPr>
            <a:endParaRPr lang="en">
              <a:solidFill>
                <a:srgbClr val="000000"/>
              </a:solidFill>
            </a:endParaRPr>
          </a:p>
          <a:p>
            <a:pPr marL="177800" indent="-171450">
              <a:spcBef>
                <a:spcPts val="0"/>
              </a:spcBef>
            </a:pPr>
            <a:r>
              <a:rPr lang="en" b="1">
                <a:solidFill>
                  <a:srgbClr val="7030A0"/>
                </a:solidFill>
              </a:rPr>
              <a:t>Multiple tabs</a:t>
            </a:r>
            <a:r>
              <a:rPr lang="en"/>
              <a:t>: it doesn't, keep one tab for processed data, notes and raw data in extra tabs</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Formatting: </a:t>
            </a:r>
            <a:r>
              <a:rPr lang="en">
                <a:solidFill>
                  <a:schemeClr val="tx1"/>
                </a:solidFill>
              </a:rPr>
              <a:t>it doesn't, add a column</a:t>
            </a:r>
          </a:p>
          <a:p>
            <a:pPr marL="177800" indent="-171450">
              <a:spcBef>
                <a:spcPts val="0"/>
              </a:spcBef>
            </a:pPr>
            <a:endParaRPr lang="en" b="1">
              <a:solidFill>
                <a:srgbClr val="7030A0"/>
              </a:solidFill>
            </a:endParaRPr>
          </a:p>
          <a:p>
            <a:pPr marL="177800" indent="-171450">
              <a:spcBef>
                <a:spcPts val="0"/>
              </a:spcBef>
            </a:pPr>
            <a:r>
              <a:rPr lang="en" sz="2100" b="1" i="0" strike="noStrike" cap="none">
                <a:solidFill>
                  <a:srgbClr val="7030A0"/>
                </a:solidFill>
                <a:latin typeface="Arial"/>
                <a:ea typeface="Arial"/>
                <a:cs typeface="Arial"/>
                <a:sym typeface="Arial"/>
              </a:rPr>
              <a:t>Multiple tables</a:t>
            </a:r>
            <a:r>
              <a:rPr lang="en" sz="2100" b="0" i="0" u="none" strike="noStrike" cap="none">
                <a:latin typeface="Arial"/>
                <a:ea typeface="Arial"/>
                <a:cs typeface="Arial"/>
                <a:sym typeface="Arial"/>
              </a:rPr>
              <a:t>:</a:t>
            </a:r>
            <a:r>
              <a:rPr lang="en"/>
              <a:t>  as one big table, </a:t>
            </a:r>
          </a:p>
          <a:p>
            <a:pPr marL="177800" indent="-171450">
              <a:spcBef>
                <a:spcPts val="0"/>
              </a:spcBef>
            </a:pPr>
            <a:endParaRPr lang="en"/>
          </a:p>
          <a:p>
            <a:pPr marL="177800" indent="-171450">
              <a:spcBef>
                <a:spcPts val="0"/>
              </a:spcBef>
            </a:pPr>
            <a:r>
              <a:rPr lang="en" b="1">
                <a:solidFill>
                  <a:srgbClr val="7030A0"/>
                </a:solidFill>
              </a:rPr>
              <a:t>Columns</a:t>
            </a:r>
            <a:r>
              <a:rPr lang="en"/>
              <a:t>: one variable per column, use consistent formatting</a:t>
            </a:r>
          </a:p>
          <a:p>
            <a:pPr marL="635000" lvl="1" indent="-171450">
              <a:spcBef>
                <a:spcPts val="0"/>
              </a:spcBef>
            </a:pPr>
            <a:r>
              <a:rPr lang="en">
                <a:solidFill>
                  <a:srgbClr val="000000"/>
                </a:solidFill>
              </a:rPr>
              <a:t>Be careful with dates</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Missing data</a:t>
            </a:r>
            <a:r>
              <a:rPr lang="en"/>
              <a:t>:</a:t>
            </a:r>
          </a:p>
        </p:txBody>
      </p:sp>
    </p:spTree>
    <p:extLst>
      <p:ext uri="{BB962C8B-B14F-4D97-AF65-F5344CB8AC3E}">
        <p14:creationId xmlns:p14="http://schemas.microsoft.com/office/powerpoint/2010/main" val="2924192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628650" y="273844"/>
            <a:ext cx="7886700" cy="585099"/>
          </a:xfrm>
          <a:prstGeom prst="rect">
            <a:avLst/>
          </a:prstGeom>
          <a:noFill/>
          <a:ln>
            <a:noFill/>
          </a:ln>
        </p:spPr>
        <p:txBody>
          <a:bodyPr spcFirstLastPara="1" wrap="square" lIns="68575" tIns="34275" rIns="68575" bIns="34275" anchor="b" anchorCtr="0">
            <a:noAutofit/>
          </a:bodyPr>
          <a:lstStyle/>
          <a:p>
            <a:pPr>
              <a:buSzPts val="3000"/>
            </a:pPr>
            <a:r>
              <a:rPr lang="en" sz="3000"/>
              <a:t>Missing Data</a:t>
            </a:r>
            <a:endParaRPr sz="3000" b="0" i="0" u="none" strike="noStrike" cap="none">
              <a:solidFill>
                <a:schemeClr val="dk1"/>
              </a:solidFill>
              <a:latin typeface="Arial"/>
              <a:ea typeface="Arial"/>
              <a:cs typeface="Arial"/>
              <a:sym typeface="Arial"/>
            </a:endParaRPr>
          </a:p>
        </p:txBody>
      </p:sp>
      <p:sp>
        <p:nvSpPr>
          <p:cNvPr id="3" name="Text Placeholder 2">
            <a:extLst>
              <a:ext uri="{FF2B5EF4-FFF2-40B4-BE49-F238E27FC236}">
                <a16:creationId xmlns:a16="http://schemas.microsoft.com/office/drawing/2014/main" id="{4D79538F-E9A2-16E5-4E5D-7881654DCBF2}"/>
              </a:ext>
            </a:extLst>
          </p:cNvPr>
          <p:cNvSpPr>
            <a:spLocks noGrp="1"/>
          </p:cNvSpPr>
          <p:nvPr>
            <p:ph type="body" idx="1"/>
          </p:nvPr>
        </p:nvSpPr>
        <p:spPr>
          <a:xfrm>
            <a:off x="412082" y="1212808"/>
            <a:ext cx="3886200" cy="3263504"/>
          </a:xfrm>
        </p:spPr>
        <p:txBody>
          <a:bodyPr/>
          <a:lstStyle/>
          <a:p>
            <a:r>
              <a:rPr lang="en-US" b="1">
                <a:solidFill>
                  <a:srgbClr val="7030A0"/>
                </a:solidFill>
              </a:rPr>
              <a:t>Example</a:t>
            </a:r>
            <a:r>
              <a:rPr lang="en-US"/>
              <a:t>: A surveyed animal escapes after you identify the species and sex but before you can weigh it</a:t>
            </a:r>
          </a:p>
          <a:p>
            <a:endParaRPr lang="en-US"/>
          </a:p>
          <a:p>
            <a:r>
              <a:rPr lang="en-US"/>
              <a:t>How do you record this?</a:t>
            </a:r>
          </a:p>
          <a:p>
            <a:pPr lvl="1">
              <a:buFont typeface="Wingdings"/>
              <a:buChar char="Ø"/>
            </a:pPr>
            <a:r>
              <a:rPr lang="en-US"/>
              <a:t>Use a Null Value</a:t>
            </a:r>
          </a:p>
        </p:txBody>
      </p:sp>
      <p:sp>
        <p:nvSpPr>
          <p:cNvPr id="4" name="TextBox 3">
            <a:extLst>
              <a:ext uri="{FF2B5EF4-FFF2-40B4-BE49-F238E27FC236}">
                <a16:creationId xmlns:a16="http://schemas.microsoft.com/office/drawing/2014/main" id="{45668ECD-BFD5-D191-B46A-F768C81694BE}"/>
              </a:ext>
            </a:extLst>
          </p:cNvPr>
          <p:cNvSpPr txBox="1"/>
          <p:nvPr/>
        </p:nvSpPr>
        <p:spPr>
          <a:xfrm>
            <a:off x="0" y="4829175"/>
            <a:ext cx="91916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linkClick r:id="rId3"/>
              </a:rPr>
              <a:t>https://www.redlandsdailyfacts.com/2020/08/07/endangered-kangaroo-rats-now-wearing-backpacks-in-wash-near-redlands-highland/</a:t>
            </a:r>
            <a:endParaRPr lang="en-US" sz="1200"/>
          </a:p>
        </p:txBody>
      </p:sp>
      <p:pic>
        <p:nvPicPr>
          <p:cNvPr id="5" name="Picture 5" descr="A picture containing blue&#10;&#10;Description automatically generated">
            <a:extLst>
              <a:ext uri="{FF2B5EF4-FFF2-40B4-BE49-F238E27FC236}">
                <a16:creationId xmlns:a16="http://schemas.microsoft.com/office/drawing/2014/main" id="{4A7DE89B-1620-8B15-55CD-1034C7688D17}"/>
              </a:ext>
            </a:extLst>
          </p:cNvPr>
          <p:cNvPicPr>
            <a:picLocks noChangeAspect="1"/>
          </p:cNvPicPr>
          <p:nvPr/>
        </p:nvPicPr>
        <p:blipFill>
          <a:blip r:embed="rId4"/>
          <a:stretch>
            <a:fillRect/>
          </a:stretch>
        </p:blipFill>
        <p:spPr>
          <a:xfrm>
            <a:off x="4648200" y="1114425"/>
            <a:ext cx="4443412" cy="29622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629841" y="-2381"/>
            <a:ext cx="7886700" cy="756047"/>
          </a:xfrm>
          <a:prstGeom prst="rect">
            <a:avLst/>
          </a:prstGeom>
          <a:noFill/>
          <a:ln>
            <a:noFill/>
          </a:ln>
        </p:spPr>
        <p:txBody>
          <a:bodyPr spcFirstLastPara="1" wrap="square" lIns="68575" tIns="34275" rIns="68575" bIns="34275" anchor="b" anchorCtr="0">
            <a:noAutofit/>
          </a:bodyPr>
          <a:lstStyle/>
          <a:p>
            <a:pPr algn="ctr">
              <a:buSzPts val="3000"/>
            </a:pPr>
            <a:r>
              <a:rPr lang="en" sz="3000"/>
              <a:t>Tips for picking null</a:t>
            </a:r>
            <a:r>
              <a:rPr lang="en" sz="3000" b="0" i="0" u="none" strike="noStrike" cap="none">
                <a:latin typeface="Arial"/>
                <a:ea typeface="Arial"/>
                <a:cs typeface="Arial"/>
                <a:sym typeface="Arial"/>
              </a:rPr>
              <a:t> values</a:t>
            </a:r>
            <a:endParaRPr sz="3000" b="0" i="0" u="none" strike="noStrike" cap="none">
              <a:latin typeface="Arial"/>
              <a:ea typeface="Arial"/>
              <a:cs typeface="Arial"/>
              <a:sym typeface="Arial"/>
            </a:endParaRPr>
          </a:p>
        </p:txBody>
      </p:sp>
      <p:sp>
        <p:nvSpPr>
          <p:cNvPr id="263" name="Google Shape;263;p41"/>
          <p:cNvSpPr txBox="1">
            <a:spLocks noGrp="1"/>
          </p:cNvSpPr>
          <p:nvPr>
            <p:ph type="body" idx="1"/>
          </p:nvPr>
        </p:nvSpPr>
        <p:spPr>
          <a:xfrm>
            <a:off x="525066" y="870347"/>
            <a:ext cx="8459390" cy="617934"/>
          </a:xfrm>
          <a:prstGeom prst="rect">
            <a:avLst/>
          </a:prstGeom>
          <a:noFill/>
          <a:ln>
            <a:noFill/>
          </a:ln>
        </p:spPr>
        <p:txBody>
          <a:bodyPr spcFirstLastPara="1" wrap="square" lIns="68575" tIns="34275" rIns="68575" bIns="34275" anchor="t" anchorCtr="0">
            <a:noAutofit/>
          </a:bodyPr>
          <a:lstStyle/>
          <a:p>
            <a:pPr marL="0" indent="0" algn="ctr">
              <a:spcBef>
                <a:spcPts val="0"/>
              </a:spcBef>
              <a:buSzPts val="1800"/>
            </a:pPr>
            <a:r>
              <a:rPr lang="en-US" sz="2400">
                <a:solidFill>
                  <a:srgbClr val="7030A0"/>
                </a:solidFill>
              </a:rPr>
              <a:t>Null values are "symbols" that represent missing data </a:t>
            </a:r>
          </a:p>
        </p:txBody>
      </p:sp>
      <p:sp>
        <p:nvSpPr>
          <p:cNvPr id="2" name="Text Placeholder 1">
            <a:extLst>
              <a:ext uri="{FF2B5EF4-FFF2-40B4-BE49-F238E27FC236}">
                <a16:creationId xmlns:a16="http://schemas.microsoft.com/office/drawing/2014/main" id="{A32C4E43-BC06-953F-5B5A-BF8B1467B95C}"/>
              </a:ext>
            </a:extLst>
          </p:cNvPr>
          <p:cNvSpPr>
            <a:spLocks noGrp="1"/>
          </p:cNvSpPr>
          <p:nvPr>
            <p:ph type="body" idx="2"/>
          </p:nvPr>
        </p:nvSpPr>
        <p:spPr>
          <a:xfrm>
            <a:off x="353616" y="1516856"/>
            <a:ext cx="3868340" cy="3392091"/>
          </a:xfrm>
        </p:spPr>
        <p:txBody>
          <a:bodyPr/>
          <a:lstStyle/>
          <a:p>
            <a:pPr marL="254000" indent="-254000">
              <a:spcBef>
                <a:spcPts val="0"/>
              </a:spcBef>
              <a:buFont typeface="Arial,Sans-Serif"/>
            </a:pPr>
            <a:r>
              <a:rPr lang="en" sz="1800"/>
              <a:t>Make sure it's not a valid value</a:t>
            </a:r>
            <a:endParaRPr lang="en-US" sz="1800"/>
          </a:p>
          <a:p>
            <a:pPr marL="254000" indent="-254000">
              <a:spcBef>
                <a:spcPts val="0"/>
              </a:spcBef>
              <a:buFont typeface="Arial,Sans-Serif"/>
            </a:pPr>
            <a:endParaRPr lang="en-US" sz="1800"/>
          </a:p>
          <a:p>
            <a:pPr marL="254000" indent="-254000">
              <a:spcBef>
                <a:spcPts val="0"/>
              </a:spcBef>
              <a:buFont typeface="Arial,Sans-Serif"/>
            </a:pPr>
            <a:r>
              <a:rPr lang="en-US" sz="1800"/>
              <a:t>Programming languages have default Null values</a:t>
            </a:r>
          </a:p>
          <a:p>
            <a:pPr marL="711200" lvl="1" indent="-254000">
              <a:spcBef>
                <a:spcPts val="0"/>
              </a:spcBef>
              <a:buSzPts val="2100"/>
              <a:buFont typeface="Arial,Sans-Serif"/>
            </a:pPr>
            <a:r>
              <a:rPr lang="en-US"/>
              <a:t>R: NA</a:t>
            </a:r>
          </a:p>
          <a:p>
            <a:pPr marL="711200" lvl="1" indent="-254000">
              <a:spcBef>
                <a:spcPts val="0"/>
              </a:spcBef>
              <a:buFont typeface="Arial,Sans-Serif"/>
            </a:pPr>
            <a:r>
              <a:rPr lang="en-US"/>
              <a:t>SQL: Null</a:t>
            </a:r>
          </a:p>
          <a:p>
            <a:pPr marL="711200" lvl="1" indent="-254000">
              <a:spcBef>
                <a:spcPts val="0"/>
              </a:spcBef>
              <a:buFont typeface="Arial,Sans-Serif"/>
            </a:pPr>
            <a:r>
              <a:rPr lang="en-US"/>
              <a:t>Python: None</a:t>
            </a:r>
          </a:p>
          <a:p>
            <a:pPr marL="711200" lvl="1" indent="-254000">
              <a:spcBef>
                <a:spcPts val="0"/>
              </a:spcBef>
              <a:buFont typeface="Arial,Sans-Serif"/>
            </a:pPr>
            <a:endParaRPr lang="en-US"/>
          </a:p>
          <a:p>
            <a:pPr marL="254000" indent="-254000">
              <a:spcBef>
                <a:spcPts val="0"/>
              </a:spcBef>
              <a:buFont typeface="Arial,Sans-Serif"/>
            </a:pPr>
            <a:r>
              <a:rPr lang="en" sz="1800" b="1"/>
              <a:t>Avoid</a:t>
            </a:r>
            <a:r>
              <a:rPr lang="en" sz="1800"/>
              <a:t> numbers (0, 999, -999), special symbols (*,+,-) and uncommon text labels</a:t>
            </a:r>
            <a:endParaRPr lang="en-US" sz="1800"/>
          </a:p>
          <a:p>
            <a:pPr marL="254000" indent="-254000">
              <a:spcBef>
                <a:spcPts val="0"/>
              </a:spcBef>
              <a:buFont typeface="Arial,Sans-Serif"/>
            </a:pPr>
            <a:endParaRPr lang="en-US" sz="1600"/>
          </a:p>
          <a:p>
            <a:pPr>
              <a:buFont typeface="Arial"/>
              <a:buChar char="•"/>
            </a:pPr>
            <a:endParaRPr lang="en-US" sz="1600"/>
          </a:p>
        </p:txBody>
      </p:sp>
      <p:sp>
        <p:nvSpPr>
          <p:cNvPr id="4" name="Text Placeholder 3">
            <a:extLst>
              <a:ext uri="{FF2B5EF4-FFF2-40B4-BE49-F238E27FC236}">
                <a16:creationId xmlns:a16="http://schemas.microsoft.com/office/drawing/2014/main" id="{D3C8123B-EC07-3FF2-D196-D3079157F598}"/>
              </a:ext>
            </a:extLst>
          </p:cNvPr>
          <p:cNvSpPr>
            <a:spLocks noGrp="1"/>
          </p:cNvSpPr>
          <p:nvPr>
            <p:ph type="body" idx="4"/>
          </p:nvPr>
        </p:nvSpPr>
        <p:spPr/>
        <p:txBody>
          <a:bodyPr/>
          <a:lstStyle/>
          <a:p>
            <a:endParaRPr lang="en-US"/>
          </a:p>
        </p:txBody>
      </p:sp>
    </p:spTree>
    <p:extLst>
      <p:ext uri="{BB962C8B-B14F-4D97-AF65-F5344CB8AC3E}">
        <p14:creationId xmlns:p14="http://schemas.microsoft.com/office/powerpoint/2010/main" val="20226159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title"/>
          </p:nvPr>
        </p:nvSpPr>
        <p:spPr>
          <a:xfrm>
            <a:off x="629841" y="120316"/>
            <a:ext cx="8110725" cy="670761"/>
          </a:xfrm>
          <a:prstGeom prst="rect">
            <a:avLst/>
          </a:prstGeom>
          <a:noFill/>
          <a:ln>
            <a:noFill/>
          </a:ln>
        </p:spPr>
        <p:txBody>
          <a:bodyPr spcFirstLastPara="1" wrap="square" lIns="68575" tIns="34275" rIns="68575" bIns="34275" anchor="b" anchorCtr="0">
            <a:noAutofit/>
          </a:bodyPr>
          <a:lstStyle/>
          <a:p>
            <a:pPr algn="ctr">
              <a:buSzPts val="3000"/>
            </a:pPr>
            <a:r>
              <a:rPr lang="en" sz="3000"/>
              <a:t>Common Null</a:t>
            </a:r>
            <a:r>
              <a:rPr lang="en" sz="3000" b="0" i="0" u="none" strike="noStrike" cap="none">
                <a:latin typeface="Arial"/>
                <a:ea typeface="Arial"/>
                <a:cs typeface="Arial"/>
                <a:sym typeface="Arial"/>
              </a:rPr>
              <a:t> values</a:t>
            </a:r>
            <a:endParaRPr sz="3000" b="0" i="0" u="none" strike="noStrike" cap="none">
              <a:latin typeface="Arial"/>
              <a:ea typeface="Arial"/>
              <a:cs typeface="Arial"/>
              <a:sym typeface="Arial"/>
            </a:endParaRPr>
          </a:p>
        </p:txBody>
      </p:sp>
      <p:graphicFrame>
        <p:nvGraphicFramePr>
          <p:cNvPr id="4" name="Table 4">
            <a:extLst>
              <a:ext uri="{FF2B5EF4-FFF2-40B4-BE49-F238E27FC236}">
                <a16:creationId xmlns:a16="http://schemas.microsoft.com/office/drawing/2014/main" id="{04C4A2CA-81C4-1F95-0E44-4E8992CCB851}"/>
              </a:ext>
            </a:extLst>
          </p:cNvPr>
          <p:cNvGraphicFramePr>
            <a:graphicFrameLocks noGrp="1"/>
          </p:cNvGraphicFramePr>
          <p:nvPr>
            <p:extLst>
              <p:ext uri="{D42A27DB-BD31-4B8C-83A1-F6EECF244321}">
                <p14:modId xmlns:p14="http://schemas.microsoft.com/office/powerpoint/2010/main" val="2663749334"/>
              </p:ext>
            </p:extLst>
          </p:nvPr>
        </p:nvGraphicFramePr>
        <p:xfrm>
          <a:off x="323850" y="1223962"/>
          <a:ext cx="8519993" cy="3098798"/>
        </p:xfrm>
        <a:graphic>
          <a:graphicData uri="http://schemas.openxmlformats.org/drawingml/2006/table">
            <a:tbl>
              <a:tblPr firstRow="1" bandRow="1">
                <a:tableStyleId>{CA7BC506-E14C-4D3E-AAB8-F4E8D97715BA}</a:tableStyleId>
              </a:tblPr>
              <a:tblGrid>
                <a:gridCol w="926085">
                  <a:extLst>
                    <a:ext uri="{9D8B030D-6E8A-4147-A177-3AD203B41FA5}">
                      <a16:colId xmlns:a16="http://schemas.microsoft.com/office/drawing/2014/main" val="1864491727"/>
                    </a:ext>
                  </a:extLst>
                </a:gridCol>
                <a:gridCol w="1561117">
                  <a:extLst>
                    <a:ext uri="{9D8B030D-6E8A-4147-A177-3AD203B41FA5}">
                      <a16:colId xmlns:a16="http://schemas.microsoft.com/office/drawing/2014/main" val="3073178566"/>
                    </a:ext>
                  </a:extLst>
                </a:gridCol>
                <a:gridCol w="3324225">
                  <a:extLst>
                    <a:ext uri="{9D8B030D-6E8A-4147-A177-3AD203B41FA5}">
                      <a16:colId xmlns:a16="http://schemas.microsoft.com/office/drawing/2014/main" val="3451188928"/>
                    </a:ext>
                  </a:extLst>
                </a:gridCol>
                <a:gridCol w="2708566">
                  <a:extLst>
                    <a:ext uri="{9D8B030D-6E8A-4147-A177-3AD203B41FA5}">
                      <a16:colId xmlns:a16="http://schemas.microsoft.com/office/drawing/2014/main" val="3222234094"/>
                    </a:ext>
                  </a:extLst>
                </a:gridCol>
              </a:tblGrid>
              <a:tr h="370840">
                <a:tc>
                  <a:txBody>
                    <a:bodyPr/>
                    <a:lstStyle/>
                    <a:p>
                      <a:pPr algn="ctr"/>
                      <a:r>
                        <a:rPr lang="en-US" sz="1600" b="1"/>
                        <a:t>Value</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lumMod val="85000"/>
                      </a:schemeClr>
                    </a:solidFill>
                  </a:tcPr>
                </a:tc>
                <a:tc>
                  <a:txBody>
                    <a:bodyPr/>
                    <a:lstStyle/>
                    <a:p>
                      <a:pPr algn="ctr"/>
                      <a:r>
                        <a:rPr lang="en-US" sz="1600" b="1"/>
                        <a:t>Compatible Language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lumMod val="85000"/>
                      </a:schemeClr>
                    </a:solidFill>
                  </a:tcPr>
                </a:tc>
                <a:tc>
                  <a:txBody>
                    <a:bodyPr/>
                    <a:lstStyle/>
                    <a:p>
                      <a:pPr algn="ctr"/>
                      <a:r>
                        <a:rPr lang="en-US" sz="1600" b="1"/>
                        <a:t>Pros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lumMod val="85000"/>
                      </a:schemeClr>
                    </a:solidFill>
                  </a:tcPr>
                </a:tc>
                <a:tc>
                  <a:txBody>
                    <a:bodyPr/>
                    <a:lstStyle/>
                    <a:p>
                      <a:pPr lvl="0" algn="ctr">
                        <a:buNone/>
                      </a:pPr>
                      <a:r>
                        <a:rPr lang="en-US" sz="1600" b="1"/>
                        <a:t>Cons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2033526916"/>
                  </a:ext>
                </a:extLst>
              </a:tr>
              <a:tr h="370840">
                <a:tc>
                  <a:txBody>
                    <a:bodyPr/>
                    <a:lstStyle/>
                    <a:p>
                      <a:pPr algn="ctr"/>
                      <a:r>
                        <a:rPr lang="en-US"/>
                        <a:t>Blank</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400" b="0" i="0" u="none" strike="noStrike" noProof="0" err="1">
                          <a:latin typeface="Arial"/>
                        </a:rPr>
                        <a:t>tidyverse</a:t>
                      </a:r>
                      <a:r>
                        <a:rPr lang="en-US" sz="1400" b="0" i="0" u="none" strike="noStrike" noProof="0">
                          <a:latin typeface="Arial"/>
                        </a:rPr>
                        <a:t>, pandas, SQL</a:t>
                      </a:r>
                      <a:endParaRPr lang="en-US"/>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Unlikely to be a valid value, easily read by common data science languages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a:t>Hard to know if it's missing data or accidentally deleted</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63060653"/>
                  </a:ext>
                </a:extLst>
              </a:tr>
              <a:tr h="370840">
                <a:tc>
                  <a:txBody>
                    <a:bodyPr/>
                    <a:lstStyle/>
                    <a:p>
                      <a:pPr algn="ctr"/>
                      <a:r>
                        <a:rPr lang="en-US"/>
                        <a:t>NA</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r>
                        <a:rPr lang="en-US"/>
                        <a:t>R, </a:t>
                      </a:r>
                      <a:r>
                        <a:rPr lang="en-US" err="1"/>
                        <a:t>tidyverse</a:t>
                      </a:r>
                      <a:r>
                        <a:rPr lang="en-US"/>
                        <a:t>, pandas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l">
                        <a:lnSpc>
                          <a:spcPct val="100000"/>
                        </a:lnSpc>
                        <a:spcBef>
                          <a:spcPts val="0"/>
                        </a:spcBef>
                        <a:spcAft>
                          <a:spcPts val="0"/>
                        </a:spcAft>
                        <a:buNone/>
                      </a:pPr>
                      <a:r>
                        <a:rPr lang="en-US" sz="1400" b="0" i="0" u="none" strike="noStrike" noProof="0">
                          <a:latin typeface="Arial"/>
                        </a:rPr>
                        <a:t>easily read by common data science languages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buNone/>
                      </a:pPr>
                      <a:r>
                        <a:rPr lang="en-US"/>
                        <a:t>Could be a valid value</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4006087310"/>
                  </a:ext>
                </a:extLst>
              </a:tr>
              <a:tr h="370840">
                <a:tc>
                  <a:txBody>
                    <a:bodyPr/>
                    <a:lstStyle/>
                    <a:p>
                      <a:pPr algn="ctr"/>
                      <a:r>
                        <a:rPr lang="en-US"/>
                        <a:t>NULL</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SQL</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400" b="0" i="0" u="none" strike="noStrike" noProof="0">
                          <a:latin typeface="Arial"/>
                        </a:rPr>
                        <a:t>Default for SQL</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sz="1400" b="0" i="0" u="none" strike="noStrike" noProof="0"/>
                        <a:t>Could be a valid value</a:t>
                      </a:r>
                      <a:endParaRPr lang="en-US" sz="1400" b="0" i="0" u="none" strike="noStrike" noProof="0">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987210275"/>
                  </a:ext>
                </a:extLst>
              </a:tr>
              <a:tr h="370840">
                <a:tc>
                  <a:txBody>
                    <a:bodyPr/>
                    <a:lstStyle/>
                    <a:p>
                      <a:pPr algn="ctr"/>
                      <a:r>
                        <a:rPr lang="en-US"/>
                        <a:t>None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Python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r>
                        <a:rPr lang="en-US"/>
                        <a:t>Default for Python</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sz="1400" b="0" i="0" u="none" strike="noStrike" noProof="0">
                          <a:latin typeface="Arial"/>
                        </a:rPr>
                        <a:t>Could be a valid value</a:t>
                      </a:r>
                      <a:endParaRPr lang="en-US" sz="1400" b="0" i="0" u="none" strike="noStrike" noProof="0"/>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29280448"/>
                  </a:ext>
                </a:extLst>
              </a:tr>
              <a:tr h="370839">
                <a:tc>
                  <a:txBody>
                    <a:bodyPr/>
                    <a:lstStyle/>
                    <a:p>
                      <a:pPr lvl="0" algn="ctr">
                        <a:buNone/>
                      </a:pPr>
                      <a:r>
                        <a:rPr lang="en-US" err="1"/>
                        <a:t>NaN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Pandas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Default for Pandas</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sz="1400" b="0" i="0" u="none" strike="noStrike" noProof="0">
                          <a:latin typeface="Arial"/>
                        </a:rPr>
                        <a:t>Could be a valid value</a:t>
                      </a: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170812558"/>
                  </a:ext>
                </a:extLst>
              </a:tr>
              <a:tr h="370839">
                <a:tc>
                  <a:txBody>
                    <a:bodyPr/>
                    <a:lstStyle/>
                    <a:p>
                      <a:pPr lvl="0" algn="ctr">
                        <a:buNone/>
                      </a:pPr>
                      <a:r>
                        <a:rPr lang="en-US"/>
                        <a:t>Missing</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Julia</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buNone/>
                      </a:pPr>
                      <a:r>
                        <a:rPr lang="en-US"/>
                        <a:t>Default for Julia</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buNone/>
                      </a:pPr>
                      <a:r>
                        <a:rPr lang="en-US" sz="1400" b="0" i="0" u="none" strike="noStrike" noProof="0">
                          <a:latin typeface="Arial"/>
                        </a:rPr>
                        <a:t>Could be a valid value</a:t>
                      </a:r>
                      <a:endParaRPr lang="en-US"/>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55643940"/>
                  </a:ext>
                </a:extLst>
              </a:tr>
            </a:tbl>
          </a:graphicData>
        </a:graphic>
      </p:graphicFrame>
    </p:spTree>
    <p:extLst>
      <p:ext uri="{BB962C8B-B14F-4D97-AF65-F5344CB8AC3E}">
        <p14:creationId xmlns:p14="http://schemas.microsoft.com/office/powerpoint/2010/main" val="1079313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r>
              <a:rPr lang="en"/>
              <a:t>How does a computer read...?</a:t>
            </a:r>
            <a:endParaRPr sz="3300" b="0" i="0" u="none" strike="noStrike" cap="none">
              <a:solidFill>
                <a:schemeClr val="dk1"/>
              </a:solidFill>
              <a:latin typeface="Arial"/>
              <a:ea typeface="Arial"/>
              <a:cs typeface="Arial"/>
              <a:sym typeface="Arial"/>
            </a:endParaRPr>
          </a:p>
        </p:txBody>
      </p:sp>
      <p:sp>
        <p:nvSpPr>
          <p:cNvPr id="235" name="Google Shape;235;p37"/>
          <p:cNvSpPr txBox="1">
            <a:spLocks noGrp="1"/>
          </p:cNvSpPr>
          <p:nvPr>
            <p:ph type="body" idx="1"/>
          </p:nvPr>
        </p:nvSpPr>
        <p:spPr>
          <a:xfrm>
            <a:off x="622634" y="1188745"/>
            <a:ext cx="7886700" cy="3263504"/>
          </a:xfrm>
          <a:prstGeom prst="rect">
            <a:avLst/>
          </a:prstGeom>
          <a:noFill/>
          <a:ln>
            <a:noFill/>
          </a:ln>
        </p:spPr>
        <p:txBody>
          <a:bodyPr spcFirstLastPara="1" wrap="square" lIns="68575" tIns="34275" rIns="68575" bIns="34275" anchor="t" anchorCtr="0">
            <a:noAutofit/>
          </a:bodyPr>
          <a:lstStyle/>
          <a:p>
            <a:pPr marL="177800" indent="-171450">
              <a:spcBef>
                <a:spcPts val="0"/>
              </a:spcBef>
            </a:pPr>
            <a:endParaRPr lang="en">
              <a:solidFill>
                <a:srgbClr val="000000"/>
              </a:solidFill>
            </a:endParaRPr>
          </a:p>
          <a:p>
            <a:pPr marL="177800" indent="-171450">
              <a:spcBef>
                <a:spcPts val="0"/>
              </a:spcBef>
            </a:pPr>
            <a:r>
              <a:rPr lang="en" b="1">
                <a:solidFill>
                  <a:srgbClr val="7030A0"/>
                </a:solidFill>
              </a:rPr>
              <a:t>Multiple tabs</a:t>
            </a:r>
            <a:r>
              <a:rPr lang="en"/>
              <a:t>: it doesn't, keep one tab for processed data, notes and raw data in extra tabs</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Formatting: </a:t>
            </a:r>
            <a:r>
              <a:rPr lang="en">
                <a:solidFill>
                  <a:schemeClr val="tx1"/>
                </a:solidFill>
              </a:rPr>
              <a:t>it doesn't, add a column</a:t>
            </a:r>
          </a:p>
          <a:p>
            <a:pPr marL="177800" indent="-171450">
              <a:spcBef>
                <a:spcPts val="0"/>
              </a:spcBef>
            </a:pPr>
            <a:endParaRPr lang="en" b="1">
              <a:solidFill>
                <a:srgbClr val="7030A0"/>
              </a:solidFill>
            </a:endParaRPr>
          </a:p>
          <a:p>
            <a:pPr marL="177800" indent="-171450">
              <a:spcBef>
                <a:spcPts val="0"/>
              </a:spcBef>
            </a:pPr>
            <a:r>
              <a:rPr lang="en" sz="2100" b="1" i="0" strike="noStrike" cap="none">
                <a:solidFill>
                  <a:srgbClr val="7030A0"/>
                </a:solidFill>
                <a:latin typeface="Arial"/>
                <a:ea typeface="Arial"/>
                <a:cs typeface="Arial"/>
                <a:sym typeface="Arial"/>
              </a:rPr>
              <a:t>Multiple tables</a:t>
            </a:r>
            <a:r>
              <a:rPr lang="en" sz="2100" b="0" i="0" u="none" strike="noStrike" cap="none">
                <a:latin typeface="Arial"/>
                <a:ea typeface="Arial"/>
                <a:cs typeface="Arial"/>
                <a:sym typeface="Arial"/>
              </a:rPr>
              <a:t>:</a:t>
            </a:r>
            <a:r>
              <a:rPr lang="en"/>
              <a:t>  as one big table, </a:t>
            </a:r>
          </a:p>
          <a:p>
            <a:pPr marL="177800" indent="-171450">
              <a:spcBef>
                <a:spcPts val="0"/>
              </a:spcBef>
            </a:pPr>
            <a:endParaRPr lang="en"/>
          </a:p>
          <a:p>
            <a:pPr marL="177800" indent="-171450">
              <a:spcBef>
                <a:spcPts val="0"/>
              </a:spcBef>
            </a:pPr>
            <a:r>
              <a:rPr lang="en" b="1">
                <a:solidFill>
                  <a:srgbClr val="7030A0"/>
                </a:solidFill>
              </a:rPr>
              <a:t>Columns</a:t>
            </a:r>
            <a:r>
              <a:rPr lang="en"/>
              <a:t>: one variable per column, consistent formatting</a:t>
            </a:r>
          </a:p>
          <a:p>
            <a:pPr marL="635000" lvl="1" indent="-171450">
              <a:spcBef>
                <a:spcPts val="0"/>
              </a:spcBef>
            </a:pPr>
            <a:r>
              <a:rPr lang="en">
                <a:solidFill>
                  <a:srgbClr val="000000"/>
                </a:solidFill>
              </a:rPr>
              <a:t>Be careful with dates</a:t>
            </a:r>
          </a:p>
          <a:p>
            <a:pPr marL="177800" indent="-171450">
              <a:spcBef>
                <a:spcPts val="0"/>
              </a:spcBef>
            </a:pPr>
            <a:endParaRPr lang="en">
              <a:solidFill>
                <a:srgbClr val="000000"/>
              </a:solidFill>
            </a:endParaRPr>
          </a:p>
          <a:p>
            <a:pPr marL="177800" indent="-171450">
              <a:spcBef>
                <a:spcPts val="0"/>
              </a:spcBef>
            </a:pPr>
            <a:r>
              <a:rPr lang="en" b="1">
                <a:solidFill>
                  <a:srgbClr val="7030A0"/>
                </a:solidFill>
              </a:rPr>
              <a:t>Missing data</a:t>
            </a:r>
            <a:r>
              <a:rPr lang="en"/>
              <a:t>: it depends! Think about your data structure and what you will use to analyze the data </a:t>
            </a:r>
          </a:p>
        </p:txBody>
      </p:sp>
    </p:spTree>
    <p:extLst>
      <p:ext uri="{BB962C8B-B14F-4D97-AF65-F5344CB8AC3E}">
        <p14:creationId xmlns:p14="http://schemas.microsoft.com/office/powerpoint/2010/main" val="3137402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Need help?</a:t>
            </a:r>
            <a:endParaRPr sz="3300" b="0" i="0" u="none" strike="noStrike" cap="none">
              <a:solidFill>
                <a:schemeClr val="dk1"/>
              </a:solidFill>
              <a:latin typeface="Arial"/>
              <a:ea typeface="Arial"/>
              <a:cs typeface="Arial"/>
              <a:sym typeface="Arial"/>
            </a:endParaRPr>
          </a:p>
        </p:txBody>
      </p:sp>
      <p:sp>
        <p:nvSpPr>
          <p:cNvPr id="376" name="Google Shape;376;p5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none" strike="noStrike" cap="none">
                <a:latin typeface="Arial"/>
                <a:ea typeface="Arial"/>
                <a:cs typeface="Arial"/>
                <a:sym typeface="Arial"/>
              </a:rPr>
              <a:t>Email: </a:t>
            </a:r>
            <a:r>
              <a:rPr lang="en" sz="2100" b="0" i="0" u="sng" strike="noStrike" cap="none">
                <a:solidFill>
                  <a:schemeClr val="hlink"/>
                </a:solidFill>
                <a:latin typeface="Arial"/>
                <a:ea typeface="Arial"/>
                <a:cs typeface="Arial"/>
                <a:sym typeface="Arial"/>
              </a:rPr>
              <a:t>tobin.magle@</a:t>
            </a:r>
            <a:r>
              <a:rPr lang="en" u="sng">
                <a:solidFill>
                  <a:schemeClr val="hlink"/>
                </a:solidFill>
              </a:rPr>
              <a:t>northwestern.edu</a:t>
            </a:r>
            <a:endParaRPr sz="2100" b="0" i="0" u="none" strike="noStrike" cap="none">
              <a:solidFill>
                <a:schemeClr val="hlink"/>
              </a:solidFill>
              <a:latin typeface="Arial"/>
              <a:ea typeface="Arial"/>
              <a:cs typeface="Arial"/>
              <a:sym typeface="Arial"/>
            </a:endParaRPr>
          </a:p>
          <a:p>
            <a:pPr marL="177800" marR="0" lvl="0" indent="-381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a:p>
            <a:pPr marL="177800" indent="-171450"/>
            <a:r>
              <a:rPr lang="en"/>
              <a:t>Request a consultation</a:t>
            </a:r>
            <a:r>
              <a:rPr lang="en" sz="2100" b="0" i="0" u="none" strike="noStrike" cap="none">
                <a:latin typeface="Arial"/>
                <a:ea typeface="Arial"/>
                <a:cs typeface="Arial"/>
                <a:sym typeface="Arial"/>
              </a:rPr>
              <a:t>:</a:t>
            </a:r>
            <a:r>
              <a:rPr lang="en"/>
              <a:t> </a:t>
            </a:r>
            <a:r>
              <a:rPr lang="en">
                <a:hlinkClick r:id="rId3">
                  <a:extLst>
                    <a:ext uri="{A12FA001-AC4F-418D-AE19-62706E023703}">
                      <ahyp:hlinkClr xmlns:ahyp="http://schemas.microsoft.com/office/drawing/2018/hyperlinkcolor" val="tx"/>
                    </a:ext>
                  </a:extLst>
                </a:hlinkClick>
              </a:rPr>
              <a:t>https://app.smartsheet.com/b/form/2f2ec327e6164f83b588b7bbe2e2b56f</a:t>
            </a:r>
            <a:endParaRPr lang="en" u="sng"/>
          </a:p>
          <a:p>
            <a:pPr marL="177800" marR="0" lvl="0" indent="-171450" algn="l">
              <a:lnSpc>
                <a:spcPct val="90000"/>
              </a:lnSpc>
              <a:spcBef>
                <a:spcPts val="800"/>
              </a:spcBef>
              <a:spcAft>
                <a:spcPts val="0"/>
              </a:spcAft>
              <a:buClr>
                <a:schemeClr val="dk1"/>
              </a:buClr>
              <a:buSzPts val="2100"/>
            </a:pPr>
            <a:endParaRPr lang="en" sz="2100" b="0" i="0" u="none" strike="noStrike" cap="none">
              <a:latin typeface="Arial"/>
              <a:ea typeface="Arial"/>
              <a:cs typeface="Arial"/>
            </a:endParaRPr>
          </a:p>
          <a:p>
            <a:pPr marL="177800" indent="-171450"/>
            <a:r>
              <a:rPr lang="en"/>
              <a:t>Source material for this</a:t>
            </a:r>
            <a:r>
              <a:rPr lang="en" sz="2100" b="0" i="0" u="none" strike="noStrike" cap="none">
                <a:latin typeface="Arial"/>
                <a:ea typeface="Arial"/>
                <a:cs typeface="Arial"/>
                <a:sym typeface="Arial"/>
              </a:rPr>
              <a:t> lesson: </a:t>
            </a:r>
            <a:r>
              <a:rPr lang="en" sz="2100" b="0" i="0" u="sng" strike="noStrike" cap="none">
                <a:solidFill>
                  <a:schemeClr val="hlink"/>
                </a:solidFill>
                <a:latin typeface="Arial"/>
                <a:ea typeface="Arial"/>
                <a:cs typeface="Arial"/>
                <a:sym typeface="Arial"/>
                <a:hlinkClick r:id="rId4">
                  <a:extLst>
                    <a:ext uri="{A12FA001-AC4F-418D-AE19-62706E023703}">
                      <ahyp:hlinkClr xmlns:ahyp="http://schemas.microsoft.com/office/drawing/2018/hyperlinkcolor" val="tx"/>
                    </a:ext>
                  </a:extLst>
                </a:hlinkClick>
              </a:rPr>
              <a:t>http://www.datacarpentry.org/spreadsheet-ecology-lesson/</a:t>
            </a:r>
            <a:endParaRPr sz="2100" b="0" i="0" u="none" strike="noStrike" cap="none">
              <a:solidFill>
                <a:schemeClr val="hlink"/>
              </a:solidFill>
              <a:latin typeface="Arial"/>
              <a:ea typeface="Arial"/>
              <a:cs typeface="Arial"/>
              <a:sym typeface="Arial"/>
            </a:endParaRPr>
          </a:p>
          <a:p>
            <a:pPr marL="177800" marR="0" lvl="0" indent="-381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a:p>
            <a:pPr marL="177800" marR="0" lvl="0" indent="-381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title"/>
          </p:nvPr>
        </p:nvSpPr>
        <p:spPr>
          <a:xfrm>
            <a:off x="628650" y="4269"/>
            <a:ext cx="7886700" cy="994172"/>
          </a:xfrm>
          <a:prstGeom prst="rect">
            <a:avLst/>
          </a:prstGeom>
          <a:noFill/>
          <a:ln>
            <a:noFill/>
          </a:ln>
        </p:spPr>
        <p:txBody>
          <a:bodyPr spcFirstLastPara="1" wrap="square" lIns="68575" tIns="34275" rIns="68575" bIns="34275" anchor="ctr" anchorCtr="0">
            <a:noAutofit/>
          </a:bodyPr>
          <a:lstStyle/>
          <a:p>
            <a:pPr algn="ctr"/>
            <a:r>
              <a:rPr lang="en" b="1">
                <a:solidFill>
                  <a:srgbClr val="7030A0"/>
                </a:solidFill>
              </a:rPr>
              <a:t>Pros</a:t>
            </a:r>
            <a:r>
              <a:rPr lang="en"/>
              <a:t>: Human readable, all in one place</a:t>
            </a:r>
            <a:endParaRPr lang="en-US"/>
          </a:p>
        </p:txBody>
      </p:sp>
      <p:sp>
        <p:nvSpPr>
          <p:cNvPr id="2" name="Text Placeholder 1">
            <a:extLst>
              <a:ext uri="{FF2B5EF4-FFF2-40B4-BE49-F238E27FC236}">
                <a16:creationId xmlns:a16="http://schemas.microsoft.com/office/drawing/2014/main" id="{C7884235-1B20-E159-0293-7F072786EEA6}"/>
              </a:ext>
            </a:extLst>
          </p:cNvPr>
          <p:cNvSpPr>
            <a:spLocks noGrp="1"/>
          </p:cNvSpPr>
          <p:nvPr>
            <p:ph type="body" idx="2"/>
          </p:nvPr>
        </p:nvSpPr>
        <p:spPr/>
        <p:txBody>
          <a:bodyPr/>
          <a:lstStyle/>
          <a:p>
            <a:endParaRPr lang="en-US"/>
          </a:p>
        </p:txBody>
      </p:sp>
      <p:pic>
        <p:nvPicPr>
          <p:cNvPr id="171" name="Google Shape;171;p28"/>
          <p:cNvPicPr preferRelativeResize="0"/>
          <p:nvPr/>
        </p:nvPicPr>
        <p:blipFill rotWithShape="1">
          <a:blip r:embed="rId3">
            <a:alphaModFix/>
          </a:blip>
          <a:srcRect/>
          <a:stretch/>
        </p:blipFill>
        <p:spPr>
          <a:xfrm>
            <a:off x="3269909" y="1369219"/>
            <a:ext cx="5672952" cy="3429141"/>
          </a:xfrm>
          <a:prstGeom prst="rect">
            <a:avLst/>
          </a:prstGeom>
          <a:noFill/>
          <a:ln>
            <a:noFill/>
          </a:ln>
        </p:spPr>
      </p:pic>
      <p:sp>
        <p:nvSpPr>
          <p:cNvPr id="6" name="Google Shape;170;p28">
            <a:extLst>
              <a:ext uri="{FF2B5EF4-FFF2-40B4-BE49-F238E27FC236}">
                <a16:creationId xmlns:a16="http://schemas.microsoft.com/office/drawing/2014/main" id="{3712E137-5EB9-9E70-A165-C8C0EB3B2DF7}"/>
              </a:ext>
            </a:extLst>
          </p:cNvPr>
          <p:cNvSpPr txBox="1">
            <a:spLocks/>
          </p:cNvSpPr>
          <p:nvPr/>
        </p:nvSpPr>
        <p:spPr>
          <a:xfrm>
            <a:off x="499254" y="1157564"/>
            <a:ext cx="3886200" cy="326350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177800" indent="-171450">
              <a:lnSpc>
                <a:spcPct val="80000"/>
              </a:lnSpc>
              <a:spcBef>
                <a:spcPts val="0"/>
              </a:spcBef>
            </a:pPr>
            <a:r>
              <a:rPr lang="en-US" sz="2200"/>
              <a:t>Data</a:t>
            </a:r>
          </a:p>
          <a:p>
            <a:pPr marL="6350" indent="0">
              <a:lnSpc>
                <a:spcPct val="80000"/>
              </a:lnSpc>
              <a:spcBef>
                <a:spcPts val="0"/>
              </a:spcBef>
              <a:buFont typeface="Arial"/>
              <a:buNone/>
            </a:pPr>
            <a:endParaRPr lang="en-US" sz="2200"/>
          </a:p>
          <a:p>
            <a:pPr marL="177800" indent="-171450">
              <a:lnSpc>
                <a:spcPct val="80000"/>
              </a:lnSpc>
              <a:spcBef>
                <a:spcPts val="0"/>
              </a:spcBef>
            </a:pPr>
            <a:r>
              <a:rPr lang="en-US" sz="2200"/>
              <a:t>Notes</a:t>
            </a:r>
          </a:p>
          <a:p>
            <a:pPr marL="177800" indent="-171450">
              <a:lnSpc>
                <a:spcPct val="80000"/>
              </a:lnSpc>
              <a:spcBef>
                <a:spcPts val="0"/>
              </a:spcBef>
            </a:pPr>
            <a:endParaRPr lang="en-US" sz="2200"/>
          </a:p>
          <a:p>
            <a:pPr marL="177800" indent="-171450">
              <a:lnSpc>
                <a:spcPct val="80000"/>
              </a:lnSpc>
              <a:spcBef>
                <a:spcPts val="0"/>
              </a:spcBef>
            </a:pPr>
            <a:r>
              <a:rPr lang="en-US" sz="2200"/>
              <a:t>Formatting</a:t>
            </a:r>
          </a:p>
          <a:p>
            <a:pPr marL="177800" indent="-171450">
              <a:lnSpc>
                <a:spcPct val="80000"/>
              </a:lnSpc>
              <a:spcBef>
                <a:spcPts val="0"/>
              </a:spcBef>
            </a:pPr>
            <a:endParaRPr lang="en-US" sz="2200"/>
          </a:p>
          <a:p>
            <a:pPr marL="177800" indent="-171450">
              <a:lnSpc>
                <a:spcPct val="80000"/>
              </a:lnSpc>
              <a:spcBef>
                <a:spcPts val="0"/>
              </a:spcBef>
            </a:pPr>
            <a:r>
              <a:rPr lang="en-US" sz="2200"/>
              <a:t>Color coding</a:t>
            </a:r>
          </a:p>
          <a:p>
            <a:pPr marL="177800" indent="-171450">
              <a:lnSpc>
                <a:spcPct val="80000"/>
              </a:lnSpc>
              <a:spcBef>
                <a:spcPts val="0"/>
              </a:spcBef>
            </a:pPr>
            <a:endParaRPr lang="en-US" sz="2200"/>
          </a:p>
          <a:p>
            <a:pPr marL="177800" indent="-171450">
              <a:lnSpc>
                <a:spcPct val="80000"/>
              </a:lnSpc>
              <a:spcBef>
                <a:spcPts val="0"/>
              </a:spcBef>
            </a:pPr>
            <a:r>
              <a:rPr lang="en-US" sz="2200"/>
              <a:t>Many tabs</a:t>
            </a:r>
          </a:p>
          <a:p>
            <a:pPr marL="177800" indent="-171450">
              <a:lnSpc>
                <a:spcPct val="80000"/>
              </a:lnSpc>
              <a:spcBef>
                <a:spcPts val="0"/>
              </a:spcBef>
            </a:pPr>
            <a:endParaRPr lang="en-US" sz="2200"/>
          </a:p>
          <a:p>
            <a:pPr marL="177800" indent="-171450">
              <a:lnSpc>
                <a:spcPct val="80000"/>
              </a:lnSpc>
              <a:spcBef>
                <a:spcPts val="0"/>
              </a:spcBef>
            </a:pPr>
            <a:r>
              <a:rPr lang="en-US" sz="2200"/>
              <a:t>Calculations</a:t>
            </a:r>
          </a:p>
          <a:p>
            <a:pPr marL="177800" indent="-171450">
              <a:lnSpc>
                <a:spcPct val="80000"/>
              </a:lnSpc>
              <a:spcBef>
                <a:spcPts val="0"/>
              </a:spcBef>
            </a:pPr>
            <a:endParaRPr lang="en-US" sz="2200"/>
          </a:p>
          <a:p>
            <a:pPr marL="177800" indent="-171450">
              <a:lnSpc>
                <a:spcPct val="80000"/>
              </a:lnSpc>
              <a:spcBef>
                <a:spcPts val="0"/>
              </a:spcBef>
            </a:pPr>
            <a:r>
              <a:rPr lang="en-US" sz="2200"/>
              <a:t>Graphs</a:t>
            </a:r>
          </a:p>
        </p:txBody>
      </p:sp>
    </p:spTree>
    <p:extLst>
      <p:ext uri="{BB962C8B-B14F-4D97-AF65-F5344CB8AC3E}">
        <p14:creationId xmlns:p14="http://schemas.microsoft.com/office/powerpoint/2010/main" val="2716447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Exercise:</a:t>
            </a:r>
            <a:endParaRPr sz="3300" b="0" i="0" u="none" strike="noStrike" cap="none">
              <a:solidFill>
                <a:schemeClr val="dk1"/>
              </a:solidFill>
              <a:latin typeface="Arial"/>
              <a:ea typeface="Arial"/>
              <a:cs typeface="Arial"/>
              <a:sym typeface="Arial"/>
            </a:endParaRPr>
          </a:p>
        </p:txBody>
      </p:sp>
      <p:sp>
        <p:nvSpPr>
          <p:cNvPr id="351" name="Google Shape;351;p5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indent="-171450">
              <a:spcBef>
                <a:spcPts val="0"/>
              </a:spcBef>
            </a:pPr>
            <a:r>
              <a:rPr lang="en"/>
              <a:t>Think about your own spreadsheet data </a:t>
            </a:r>
          </a:p>
          <a:p>
            <a:pPr marL="177800" indent="-171450">
              <a:spcBef>
                <a:spcPts val="0"/>
              </a:spcBef>
            </a:pPr>
            <a:endParaRPr lang="en"/>
          </a:p>
          <a:p>
            <a:pPr marL="6350" indent="0" algn="ctr">
              <a:spcBef>
                <a:spcPts val="0"/>
              </a:spcBef>
              <a:buNone/>
            </a:pPr>
            <a:r>
              <a:rPr lang="en"/>
              <a:t>OR</a:t>
            </a:r>
          </a:p>
          <a:p>
            <a:pPr marL="177800" indent="-171450">
              <a:spcBef>
                <a:spcPts val="0"/>
              </a:spcBef>
            </a:pPr>
            <a:endParaRPr lang="en"/>
          </a:p>
          <a:p>
            <a:pPr marL="177800" indent="-171450">
              <a:spcBef>
                <a:spcPts val="0"/>
              </a:spcBef>
            </a:pPr>
            <a:r>
              <a:rPr lang="en" sz="2100" b="0" i="0" u="none" strike="noStrike" cap="none">
                <a:latin typeface="Arial"/>
                <a:ea typeface="Arial"/>
                <a:cs typeface="Arial"/>
                <a:sym typeface="Arial"/>
              </a:rPr>
              <a:t>Pick an example from the next</a:t>
            </a:r>
            <a:r>
              <a:rPr lang="en"/>
              <a:t> 2</a:t>
            </a:r>
            <a:r>
              <a:rPr lang="en" sz="2100" b="0" i="0" u="none" strike="noStrike" cap="none">
                <a:latin typeface="Arial"/>
                <a:ea typeface="Arial"/>
                <a:cs typeface="Arial"/>
                <a:sym typeface="Arial"/>
              </a:rPr>
              <a:t> slides</a:t>
            </a:r>
            <a:r>
              <a:rPr lang="en"/>
              <a:t> </a:t>
            </a:r>
            <a:endParaRPr sz="1100"/>
          </a:p>
          <a:p>
            <a:pPr marL="177800" marR="0" lvl="0" indent="-381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a:p>
            <a:pPr marL="177800" indent="-171450"/>
            <a:r>
              <a:rPr lang="en" sz="2100" b="0" i="0" u="none" strike="noStrike" cap="none">
                <a:latin typeface="Arial"/>
                <a:ea typeface="Arial"/>
                <a:cs typeface="Arial"/>
                <a:sym typeface="Arial"/>
              </a:rPr>
              <a:t>How can you </a:t>
            </a:r>
            <a:r>
              <a:rPr lang="en"/>
              <a:t>make the data machine readable?</a:t>
            </a:r>
            <a:endParaRPr sz="2100" b="0" i="0" u="none" strike="noStrike" cap="none">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Example: Supplemental_data_1_xls</a:t>
            </a:r>
            <a:endParaRPr sz="3300" b="0" i="0" u="none" strike="noStrike" cap="none">
              <a:solidFill>
                <a:schemeClr val="dk1"/>
              </a:solidFill>
              <a:latin typeface="Arial"/>
              <a:ea typeface="Arial"/>
              <a:cs typeface="Arial"/>
              <a:sym typeface="Arial"/>
            </a:endParaRPr>
          </a:p>
        </p:txBody>
      </p:sp>
      <p:sp>
        <p:nvSpPr>
          <p:cNvPr id="363" name="Google Shape;363;p5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sng" strike="noStrike" cap="none">
                <a:solidFill>
                  <a:schemeClr val="hlink"/>
                </a:solidFill>
                <a:latin typeface="Arial"/>
                <a:ea typeface="Arial"/>
                <a:cs typeface="Arial"/>
                <a:sym typeface="Arial"/>
                <a:hlinkClick r:id="rId3"/>
              </a:rPr>
              <a:t>https://figshare.com/articles/Supplemental_data_1_xls/4055544</a:t>
            </a:r>
            <a:endParaRPr sz="2100" b="0" i="0" u="none" strike="noStrike" cap="none">
              <a:solidFill>
                <a:schemeClr val="dk1"/>
              </a:solidFill>
              <a:latin typeface="Arial"/>
              <a:ea typeface="Arial"/>
              <a:cs typeface="Arial"/>
              <a:sym typeface="Arial"/>
            </a:endParaRPr>
          </a:p>
          <a:p>
            <a:pPr marL="177800" marR="0" lvl="0" indent="-381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a:p>
            <a:pPr marL="177800" marR="0" lvl="0" indent="-171450" algn="l" rtl="0">
              <a:lnSpc>
                <a:spcPct val="90000"/>
              </a:lnSpc>
              <a:spcBef>
                <a:spcPts val="800"/>
              </a:spcBef>
              <a:spcAft>
                <a:spcPts val="0"/>
              </a:spcAft>
              <a:buClr>
                <a:schemeClr val="dk1"/>
              </a:buClr>
              <a:buSzPts val="2100"/>
              <a:buFont typeface="Arial"/>
              <a:buChar char="•"/>
            </a:pPr>
            <a:r>
              <a:rPr lang="en" sz="2100" b="1" i="0" u="none" strike="noStrike" cap="none">
                <a:solidFill>
                  <a:schemeClr val="dk1"/>
                </a:solidFill>
                <a:latin typeface="Arial"/>
                <a:ea typeface="Arial"/>
                <a:cs typeface="Arial"/>
                <a:sym typeface="Arial"/>
              </a:rPr>
              <a:t>Description</a:t>
            </a:r>
            <a:r>
              <a:rPr lang="en" sz="2100" b="0" i="0" u="none" strike="noStrike" cap="none">
                <a:solidFill>
                  <a:schemeClr val="dk1"/>
                </a:solidFill>
                <a:latin typeface="Arial"/>
                <a:ea typeface="Arial"/>
                <a:cs typeface="Arial"/>
                <a:sym typeface="Arial"/>
              </a:rPr>
              <a:t>: “Table of the results given by HPLC analysis of the samples. Key: Rt, retention time; +, presence of peak; -, absence of peak.”</a:t>
            </a:r>
            <a:endParaRPr sz="1100"/>
          </a:p>
          <a:p>
            <a:pPr marL="177800" marR="0" lvl="0" indent="-381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3300"/>
              <a:buFont typeface="Arial"/>
              <a:buNone/>
            </a:pPr>
            <a:r>
              <a:rPr lang="en" sz="3300" b="0" i="0" u="none" strike="noStrike" cap="none">
                <a:solidFill>
                  <a:schemeClr val="dk1"/>
                </a:solidFill>
                <a:latin typeface="Arial"/>
                <a:ea typeface="Arial"/>
                <a:cs typeface="Arial"/>
                <a:sym typeface="Arial"/>
              </a:rPr>
              <a:t>Example: cck8_xls</a:t>
            </a:r>
            <a:endParaRPr sz="3300" b="0" i="0" u="none" strike="noStrike" cap="none">
              <a:solidFill>
                <a:schemeClr val="dk1"/>
              </a:solidFill>
              <a:latin typeface="Arial"/>
              <a:ea typeface="Arial"/>
              <a:cs typeface="Arial"/>
              <a:sym typeface="Arial"/>
            </a:endParaRPr>
          </a:p>
        </p:txBody>
      </p:sp>
      <p:sp>
        <p:nvSpPr>
          <p:cNvPr id="369" name="Google Shape;369;p57"/>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marR="0" lvl="0" indent="-171450" algn="l" rtl="0">
              <a:lnSpc>
                <a:spcPct val="90000"/>
              </a:lnSpc>
              <a:spcBef>
                <a:spcPts val="0"/>
              </a:spcBef>
              <a:spcAft>
                <a:spcPts val="0"/>
              </a:spcAft>
              <a:buClr>
                <a:schemeClr val="dk1"/>
              </a:buClr>
              <a:buSzPts val="2100"/>
              <a:buFont typeface="Arial"/>
              <a:buChar char="•"/>
            </a:pPr>
            <a:r>
              <a:rPr lang="en" sz="2100" b="0" i="0" u="sng" strike="noStrike" cap="none">
                <a:solidFill>
                  <a:schemeClr val="hlink"/>
                </a:solidFill>
                <a:latin typeface="Arial"/>
                <a:ea typeface="Arial"/>
                <a:cs typeface="Arial"/>
                <a:sym typeface="Arial"/>
                <a:hlinkClick r:id="rId3"/>
              </a:rPr>
              <a:t>https://figshare.com/articles/cck8_xls/3505772</a:t>
            </a:r>
            <a:endParaRPr sz="2100" b="0" i="0" u="none" strike="noStrike" cap="none">
              <a:solidFill>
                <a:schemeClr val="dk1"/>
              </a:solidFill>
              <a:latin typeface="Arial"/>
              <a:ea typeface="Arial"/>
              <a:cs typeface="Arial"/>
              <a:sym typeface="Arial"/>
            </a:endParaRPr>
          </a:p>
          <a:p>
            <a:pPr marL="177800" marR="0" lvl="0" indent="-38100" algn="l" rtl="0">
              <a:lnSpc>
                <a:spcPct val="90000"/>
              </a:lnSpc>
              <a:spcBef>
                <a:spcPts val="800"/>
              </a:spcBef>
              <a:spcAft>
                <a:spcPts val="0"/>
              </a:spcAft>
              <a:buClr>
                <a:schemeClr val="dk1"/>
              </a:buClr>
              <a:buSzPts val="2100"/>
              <a:buFont typeface="Arial"/>
              <a:buNone/>
            </a:pPr>
            <a:endParaRPr sz="2100" b="0" i="0" u="none" strike="noStrike" cap="none">
              <a:solidFill>
                <a:schemeClr val="dk1"/>
              </a:solidFill>
              <a:latin typeface="Arial"/>
              <a:ea typeface="Arial"/>
              <a:cs typeface="Arial"/>
              <a:sym typeface="Arial"/>
            </a:endParaRPr>
          </a:p>
          <a:p>
            <a:pPr marL="177800" marR="0" lvl="0" indent="-171450" algn="l" rtl="0">
              <a:lnSpc>
                <a:spcPct val="90000"/>
              </a:lnSpc>
              <a:spcBef>
                <a:spcPts val="800"/>
              </a:spcBef>
              <a:spcAft>
                <a:spcPts val="0"/>
              </a:spcAft>
              <a:buClr>
                <a:schemeClr val="dk1"/>
              </a:buClr>
              <a:buSzPts val="2100"/>
              <a:buFont typeface="Arial"/>
              <a:buChar char="•"/>
            </a:pPr>
            <a:r>
              <a:rPr lang="en" sz="2100" b="1" i="0" u="none" strike="noStrike" cap="none">
                <a:solidFill>
                  <a:schemeClr val="dk1"/>
                </a:solidFill>
                <a:latin typeface="Arial"/>
                <a:ea typeface="Arial"/>
                <a:cs typeface="Arial"/>
                <a:sym typeface="Arial"/>
              </a:rPr>
              <a:t>Description</a:t>
            </a:r>
            <a:r>
              <a:rPr lang="en" sz="2100" b="0" i="0" u="none" strike="noStrike" cap="none">
                <a:solidFill>
                  <a:schemeClr val="dk1"/>
                </a:solidFill>
                <a:latin typeface="Arial"/>
                <a:ea typeface="Arial"/>
                <a:cs typeface="Arial"/>
                <a:sym typeface="Arial"/>
              </a:rPr>
              <a:t>: “This data are from CCK-8 assay and ELISA.”</a:t>
            </a:r>
            <a:endParaRPr sz="21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628650" y="68967"/>
            <a:ext cx="7886700" cy="994172"/>
          </a:xfrm>
          <a:prstGeom prst="rect">
            <a:avLst/>
          </a:prstGeom>
          <a:noFill/>
          <a:ln>
            <a:noFill/>
          </a:ln>
        </p:spPr>
        <p:txBody>
          <a:bodyPr spcFirstLastPara="1" wrap="square" lIns="68575" tIns="34275" rIns="68575" bIns="34275" anchor="ctr" anchorCtr="0">
            <a:noAutofit/>
          </a:bodyPr>
          <a:lstStyle/>
          <a:p>
            <a:pPr algn="ctr"/>
            <a:r>
              <a:rPr lang="en" b="1">
                <a:solidFill>
                  <a:srgbClr val="7030A0"/>
                </a:solidFill>
              </a:rPr>
              <a:t>Con</a:t>
            </a:r>
            <a:r>
              <a:rPr lang="en"/>
              <a:t>: Not machine-readable</a:t>
            </a:r>
            <a:endParaRPr lang="en-US"/>
          </a:p>
        </p:txBody>
      </p:sp>
      <p:pic>
        <p:nvPicPr>
          <p:cNvPr id="2" name="Picture 2">
            <a:extLst>
              <a:ext uri="{FF2B5EF4-FFF2-40B4-BE49-F238E27FC236}">
                <a16:creationId xmlns:a16="http://schemas.microsoft.com/office/drawing/2014/main" id="{3BFDD9BE-CF50-60E4-4FD2-E544A0A66A87}"/>
              </a:ext>
            </a:extLst>
          </p:cNvPr>
          <p:cNvPicPr>
            <a:picLocks noChangeAspect="1"/>
          </p:cNvPicPr>
          <p:nvPr/>
        </p:nvPicPr>
        <p:blipFill>
          <a:blip r:embed="rId3"/>
          <a:stretch>
            <a:fillRect/>
          </a:stretch>
        </p:blipFill>
        <p:spPr>
          <a:xfrm>
            <a:off x="4677674" y="1070754"/>
            <a:ext cx="3810718" cy="3810718"/>
          </a:xfrm>
          <a:prstGeom prst="rect">
            <a:avLst/>
          </a:prstGeom>
        </p:spPr>
      </p:pic>
      <p:sp>
        <p:nvSpPr>
          <p:cNvPr id="3" name="TextBox 2">
            <a:extLst>
              <a:ext uri="{FF2B5EF4-FFF2-40B4-BE49-F238E27FC236}">
                <a16:creationId xmlns:a16="http://schemas.microsoft.com/office/drawing/2014/main" id="{881421C0-AE88-2493-2196-533D0D2DB4FC}"/>
              </a:ext>
            </a:extLst>
          </p:cNvPr>
          <p:cNvSpPr txBox="1"/>
          <p:nvPr/>
        </p:nvSpPr>
        <p:spPr>
          <a:xfrm>
            <a:off x="5404757" y="2547257"/>
            <a:ext cx="996043"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Computer</a:t>
            </a:r>
          </a:p>
        </p:txBody>
      </p:sp>
      <p:sp>
        <p:nvSpPr>
          <p:cNvPr id="4" name="TextBox 3">
            <a:extLst>
              <a:ext uri="{FF2B5EF4-FFF2-40B4-BE49-F238E27FC236}">
                <a16:creationId xmlns:a16="http://schemas.microsoft.com/office/drawing/2014/main" id="{FB5AD1A5-7084-D8F2-2F66-45F558CA9792}"/>
              </a:ext>
            </a:extLst>
          </p:cNvPr>
          <p:cNvSpPr txBox="1"/>
          <p:nvPr/>
        </p:nvSpPr>
        <p:spPr>
          <a:xfrm>
            <a:off x="4857750" y="4335235"/>
            <a:ext cx="996043"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Computer</a:t>
            </a:r>
          </a:p>
        </p:txBody>
      </p:sp>
      <p:sp>
        <p:nvSpPr>
          <p:cNvPr id="9" name="Google Shape;170;p28">
            <a:extLst>
              <a:ext uri="{FF2B5EF4-FFF2-40B4-BE49-F238E27FC236}">
                <a16:creationId xmlns:a16="http://schemas.microsoft.com/office/drawing/2014/main" id="{5190EA31-1C4A-0ACF-9BC3-5F5AA291F1B3}"/>
              </a:ext>
            </a:extLst>
          </p:cNvPr>
          <p:cNvSpPr txBox="1">
            <a:spLocks/>
          </p:cNvSpPr>
          <p:nvPr/>
        </p:nvSpPr>
        <p:spPr>
          <a:xfrm>
            <a:off x="499254" y="1157564"/>
            <a:ext cx="3886200" cy="3263504"/>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177800" indent="-171450">
              <a:lnSpc>
                <a:spcPct val="80000"/>
              </a:lnSpc>
              <a:spcBef>
                <a:spcPts val="0"/>
              </a:spcBef>
            </a:pPr>
            <a:r>
              <a:rPr lang="en-US" sz="2200"/>
              <a:t>Data</a:t>
            </a:r>
          </a:p>
          <a:p>
            <a:pPr marL="6350" indent="0">
              <a:lnSpc>
                <a:spcPct val="80000"/>
              </a:lnSpc>
              <a:spcBef>
                <a:spcPts val="0"/>
              </a:spcBef>
              <a:buFont typeface="Arial"/>
              <a:buNone/>
            </a:pPr>
            <a:endParaRPr lang="en-US" sz="2200"/>
          </a:p>
          <a:p>
            <a:pPr marL="177800" indent="-171450">
              <a:lnSpc>
                <a:spcPct val="80000"/>
              </a:lnSpc>
              <a:spcBef>
                <a:spcPts val="0"/>
              </a:spcBef>
            </a:pPr>
            <a:r>
              <a:rPr lang="en-US" sz="2200" strike="sngStrike"/>
              <a:t>Notes</a:t>
            </a:r>
          </a:p>
          <a:p>
            <a:pPr marL="177800" indent="-171450">
              <a:lnSpc>
                <a:spcPct val="80000"/>
              </a:lnSpc>
              <a:spcBef>
                <a:spcPts val="0"/>
              </a:spcBef>
            </a:pPr>
            <a:endParaRPr lang="en-US" sz="2200" strike="sngStrike"/>
          </a:p>
          <a:p>
            <a:pPr marL="177800" indent="-171450">
              <a:lnSpc>
                <a:spcPct val="80000"/>
              </a:lnSpc>
              <a:spcBef>
                <a:spcPts val="0"/>
              </a:spcBef>
            </a:pPr>
            <a:r>
              <a:rPr lang="en-US" sz="2200" strike="sngStrike"/>
              <a:t>Formatting</a:t>
            </a:r>
          </a:p>
          <a:p>
            <a:pPr marL="177800" indent="-171450">
              <a:lnSpc>
                <a:spcPct val="80000"/>
              </a:lnSpc>
              <a:spcBef>
                <a:spcPts val="0"/>
              </a:spcBef>
            </a:pPr>
            <a:endParaRPr lang="en-US" sz="2200" strike="sngStrike"/>
          </a:p>
          <a:p>
            <a:pPr marL="177800" indent="-171450">
              <a:lnSpc>
                <a:spcPct val="80000"/>
              </a:lnSpc>
              <a:spcBef>
                <a:spcPts val="0"/>
              </a:spcBef>
            </a:pPr>
            <a:r>
              <a:rPr lang="en-US" sz="2200" strike="sngStrike"/>
              <a:t>Color coding</a:t>
            </a:r>
          </a:p>
          <a:p>
            <a:pPr marL="177800" indent="-171450">
              <a:lnSpc>
                <a:spcPct val="80000"/>
              </a:lnSpc>
              <a:spcBef>
                <a:spcPts val="0"/>
              </a:spcBef>
            </a:pPr>
            <a:endParaRPr lang="en-US" sz="2200" strike="sngStrike"/>
          </a:p>
          <a:p>
            <a:pPr marL="177800" indent="-171450">
              <a:lnSpc>
                <a:spcPct val="80000"/>
              </a:lnSpc>
              <a:spcBef>
                <a:spcPts val="0"/>
              </a:spcBef>
            </a:pPr>
            <a:r>
              <a:rPr lang="en-US" sz="2200" strike="sngStrike"/>
              <a:t>Many tabs</a:t>
            </a:r>
          </a:p>
          <a:p>
            <a:pPr marL="177800" indent="-171450">
              <a:lnSpc>
                <a:spcPct val="80000"/>
              </a:lnSpc>
              <a:spcBef>
                <a:spcPts val="0"/>
              </a:spcBef>
            </a:pPr>
            <a:endParaRPr lang="en-US" sz="2200" strike="sngStrike"/>
          </a:p>
          <a:p>
            <a:pPr marL="177800" indent="-171450">
              <a:lnSpc>
                <a:spcPct val="80000"/>
              </a:lnSpc>
              <a:spcBef>
                <a:spcPts val="0"/>
              </a:spcBef>
            </a:pPr>
            <a:r>
              <a:rPr lang="en-US" sz="2200" strike="sngStrike"/>
              <a:t>Calculations</a:t>
            </a:r>
          </a:p>
          <a:p>
            <a:pPr marL="177800" indent="-171450">
              <a:lnSpc>
                <a:spcPct val="80000"/>
              </a:lnSpc>
              <a:spcBef>
                <a:spcPts val="0"/>
              </a:spcBef>
            </a:pPr>
            <a:endParaRPr lang="en-US" sz="2200" strike="sngStrike"/>
          </a:p>
          <a:p>
            <a:pPr marL="177800" indent="-171450">
              <a:lnSpc>
                <a:spcPct val="80000"/>
              </a:lnSpc>
              <a:spcBef>
                <a:spcPts val="0"/>
              </a:spcBef>
            </a:pPr>
            <a:r>
              <a:rPr lang="en-US" sz="2200" strike="sngStrike"/>
              <a:t>Graphs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xfrm>
            <a:off x="628650" y="273844"/>
            <a:ext cx="3422531" cy="1004955"/>
          </a:xfrm>
          <a:prstGeom prst="rect">
            <a:avLst/>
          </a:prstGeom>
          <a:noFill/>
          <a:ln>
            <a:noFill/>
          </a:ln>
        </p:spPr>
        <p:txBody>
          <a:bodyPr spcFirstLastPara="1" wrap="square" lIns="68575" tIns="34275" rIns="68575" bIns="34275" anchor="ctr" anchorCtr="0">
            <a:noAutofit/>
          </a:bodyPr>
          <a:lstStyle/>
          <a:p>
            <a:pPr marL="0" marR="0" lvl="0" indent="0" algn="ctr" rtl="0">
              <a:lnSpc>
                <a:spcPct val="90000"/>
              </a:lnSpc>
              <a:spcBef>
                <a:spcPts val="0"/>
              </a:spcBef>
              <a:spcAft>
                <a:spcPts val="0"/>
              </a:spcAft>
              <a:buClr>
                <a:schemeClr val="dk1"/>
              </a:buClr>
              <a:buSzPts val="3300"/>
              <a:buFont typeface="Arial"/>
              <a:buNone/>
            </a:pPr>
            <a:r>
              <a:rPr lang="en" sz="3600" b="1"/>
              <a:t>Goal</a:t>
            </a:r>
            <a:endParaRPr lang="en-US" sz="3600" b="1" i="0" u="none" strike="noStrike" cap="none">
              <a:latin typeface="Arial"/>
              <a:ea typeface="Arial"/>
              <a:cs typeface="Arial"/>
            </a:endParaRPr>
          </a:p>
        </p:txBody>
      </p:sp>
      <p:sp>
        <p:nvSpPr>
          <p:cNvPr id="158" name="Google Shape;158;p27"/>
          <p:cNvSpPr txBox="1">
            <a:spLocks noGrp="1"/>
          </p:cNvSpPr>
          <p:nvPr>
            <p:ph type="body" idx="1"/>
          </p:nvPr>
        </p:nvSpPr>
        <p:spPr>
          <a:xfrm>
            <a:off x="218896" y="1289582"/>
            <a:ext cx="4058728" cy="3664609"/>
          </a:xfrm>
          <a:prstGeom prst="rect">
            <a:avLst/>
          </a:prstGeom>
          <a:noFill/>
          <a:ln>
            <a:noFill/>
          </a:ln>
        </p:spPr>
        <p:txBody>
          <a:bodyPr spcFirstLastPara="1" wrap="square" lIns="68575" tIns="34275" rIns="68575" bIns="34275" anchor="t" anchorCtr="0">
            <a:noAutofit/>
          </a:bodyPr>
          <a:lstStyle/>
          <a:p>
            <a:pPr marL="6350" indent="0" algn="ctr">
              <a:lnSpc>
                <a:spcPct val="80000"/>
              </a:lnSpc>
              <a:spcBef>
                <a:spcPts val="0"/>
              </a:spcBef>
              <a:buNone/>
            </a:pPr>
            <a:r>
              <a:rPr lang="en" sz="2800"/>
              <a:t>Take a </a:t>
            </a:r>
            <a:r>
              <a:rPr lang="en" sz="2800" b="1">
                <a:solidFill>
                  <a:srgbClr val="7030A0"/>
                </a:solidFill>
              </a:rPr>
              <a:t>human readable</a:t>
            </a:r>
            <a:r>
              <a:rPr lang="en" sz="2800"/>
              <a:t> spreadsheet </a:t>
            </a:r>
          </a:p>
          <a:p>
            <a:pPr marL="6350" indent="0" algn="ctr">
              <a:lnSpc>
                <a:spcPct val="80000"/>
              </a:lnSpc>
              <a:spcBef>
                <a:spcPts val="0"/>
              </a:spcBef>
              <a:buNone/>
            </a:pPr>
            <a:endParaRPr lang="en" sz="2800"/>
          </a:p>
          <a:p>
            <a:pPr marL="6350" indent="0" algn="ctr">
              <a:lnSpc>
                <a:spcPct val="80000"/>
              </a:lnSpc>
              <a:spcBef>
                <a:spcPts val="0"/>
              </a:spcBef>
              <a:buNone/>
            </a:pPr>
            <a:r>
              <a:rPr lang="en" sz="2800"/>
              <a:t>to</a:t>
            </a:r>
          </a:p>
          <a:p>
            <a:pPr marL="6350" indent="0" algn="ctr">
              <a:lnSpc>
                <a:spcPct val="80000"/>
              </a:lnSpc>
              <a:spcBef>
                <a:spcPts val="0"/>
              </a:spcBef>
              <a:buNone/>
            </a:pPr>
            <a:endParaRPr lang="en" sz="2800"/>
          </a:p>
          <a:p>
            <a:pPr marL="6350" indent="0" algn="ctr">
              <a:lnSpc>
                <a:spcPct val="80000"/>
              </a:lnSpc>
              <a:spcBef>
                <a:spcPts val="0"/>
              </a:spcBef>
              <a:buNone/>
            </a:pPr>
            <a:r>
              <a:rPr lang="en" sz="2800"/>
              <a:t>A </a:t>
            </a:r>
            <a:r>
              <a:rPr lang="en" sz="2800" b="1">
                <a:solidFill>
                  <a:srgbClr val="7030A0"/>
                </a:solidFill>
              </a:rPr>
              <a:t>machine readable</a:t>
            </a:r>
            <a:r>
              <a:rPr lang="en" sz="2800"/>
              <a:t> table that can be used in R/Python</a:t>
            </a:r>
          </a:p>
        </p:txBody>
      </p:sp>
      <p:sp>
        <p:nvSpPr>
          <p:cNvPr id="2" name="Oval 1">
            <a:extLst>
              <a:ext uri="{FF2B5EF4-FFF2-40B4-BE49-F238E27FC236}">
                <a16:creationId xmlns:a16="http://schemas.microsoft.com/office/drawing/2014/main" id="{E78BC89D-C8DD-0C1C-D328-5BD0026197C0}"/>
              </a:ext>
            </a:extLst>
          </p:cNvPr>
          <p:cNvSpPr/>
          <p:nvPr/>
        </p:nvSpPr>
        <p:spPr>
          <a:xfrm>
            <a:off x="4923064" y="734786"/>
            <a:ext cx="2898321" cy="2677885"/>
          </a:xfrm>
          <a:prstGeom prst="ellipse">
            <a:avLst/>
          </a:prstGeom>
          <a:solidFill>
            <a:srgbClr val="5B9BD5">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A550814-FE6F-0B3A-59DF-138EDD5744E7}"/>
              </a:ext>
            </a:extLst>
          </p:cNvPr>
          <p:cNvSpPr/>
          <p:nvPr/>
        </p:nvSpPr>
        <p:spPr>
          <a:xfrm>
            <a:off x="5763985" y="1926772"/>
            <a:ext cx="2898321" cy="2677885"/>
          </a:xfrm>
          <a:prstGeom prst="ellipse">
            <a:avLst/>
          </a:prstGeom>
          <a:solidFill>
            <a:srgbClr val="D65C75">
              <a:alpha val="33000"/>
            </a:srgbClr>
          </a:solidFill>
          <a:ln>
            <a:solidFill>
              <a:srgbClr val="D65C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069FF4F-00CE-6814-2AD5-46C4935E6D69}"/>
              </a:ext>
            </a:extLst>
          </p:cNvPr>
          <p:cNvSpPr txBox="1"/>
          <p:nvPr/>
        </p:nvSpPr>
        <p:spPr>
          <a:xfrm>
            <a:off x="5086147" y="1404425"/>
            <a:ext cx="25726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Human-readable</a:t>
            </a:r>
            <a:endParaRPr lang="en-US"/>
          </a:p>
        </p:txBody>
      </p:sp>
      <p:sp>
        <p:nvSpPr>
          <p:cNvPr id="9" name="TextBox 8">
            <a:extLst>
              <a:ext uri="{FF2B5EF4-FFF2-40B4-BE49-F238E27FC236}">
                <a16:creationId xmlns:a16="http://schemas.microsoft.com/office/drawing/2014/main" id="{FA8C80E8-8758-CFBC-F09B-CFAA932066B8}"/>
              </a:ext>
            </a:extLst>
          </p:cNvPr>
          <p:cNvSpPr txBox="1"/>
          <p:nvPr/>
        </p:nvSpPr>
        <p:spPr>
          <a:xfrm>
            <a:off x="5736042" y="3484936"/>
            <a:ext cx="292543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t>Machine-readable</a:t>
            </a:r>
          </a:p>
        </p:txBody>
      </p:sp>
      <p:cxnSp>
        <p:nvCxnSpPr>
          <p:cNvPr id="10" name="Straight Arrow Connector 9">
            <a:extLst>
              <a:ext uri="{FF2B5EF4-FFF2-40B4-BE49-F238E27FC236}">
                <a16:creationId xmlns:a16="http://schemas.microsoft.com/office/drawing/2014/main" id="{98D9F9CC-2545-2D75-4702-87A5E60EE595}"/>
              </a:ext>
            </a:extLst>
          </p:cNvPr>
          <p:cNvCxnSpPr/>
          <p:nvPr/>
        </p:nvCxnSpPr>
        <p:spPr>
          <a:xfrm flipV="1">
            <a:off x="4416878" y="2710543"/>
            <a:ext cx="2065564" cy="59599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2"/>
        <p:cNvGrpSpPr/>
        <p:nvPr/>
      </p:nvGrpSpPr>
      <p:grpSpPr>
        <a:xfrm>
          <a:off x="0" y="0"/>
          <a:ext cx="0" cy="0"/>
          <a:chOff x="0" y="0"/>
          <a:chExt cx="0" cy="0"/>
        </a:xfrm>
      </p:grpSpPr>
      <p:sp useBgFill="1">
        <p:nvSpPr>
          <p:cNvPr id="219" name="Rectangle 2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3BDE9C8C-68AF-F65A-0653-C605B5C62A8A}"/>
              </a:ext>
            </a:extLst>
          </p:cNvPr>
          <p:cNvPicPr>
            <a:picLocks noChangeAspect="1"/>
          </p:cNvPicPr>
          <p:nvPr/>
        </p:nvPicPr>
        <p:blipFill rotWithShape="1">
          <a:blip r:embed="rId3"/>
          <a:srcRect l="11432" r="9257"/>
          <a:stretch/>
        </p:blipFill>
        <p:spPr>
          <a:xfrm>
            <a:off x="20" y="10"/>
            <a:ext cx="7252212" cy="5143490"/>
          </a:xfrm>
          <a:prstGeom prst="rect">
            <a:avLst/>
          </a:prstGeom>
        </p:spPr>
      </p:pic>
      <p:sp>
        <p:nvSpPr>
          <p:cNvPr id="221" name="Rectangle 2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Google Shape;213;p34"/>
          <p:cNvSpPr txBox="1">
            <a:spLocks noGrp="1"/>
          </p:cNvSpPr>
          <p:nvPr>
            <p:ph type="title"/>
          </p:nvPr>
        </p:nvSpPr>
        <p:spPr>
          <a:xfrm>
            <a:off x="6264169" y="4267"/>
            <a:ext cx="2877425" cy="1338670"/>
          </a:xfrm>
          <a:prstGeom prst="rect">
            <a:avLst/>
          </a:prstGeom>
        </p:spPr>
        <p:txBody>
          <a:bodyPr spcFirstLastPara="1" lIns="68575" tIns="34275" rIns="68575" bIns="34275" anchorCtr="0">
            <a:normAutofit/>
          </a:bodyPr>
          <a:lstStyle/>
          <a:p>
            <a:r>
              <a:rPr lang="en-US" sz="3000" b="1"/>
              <a:t>Sample</a:t>
            </a:r>
            <a:r>
              <a:rPr lang="en-US" sz="3000" b="1" i="0" u="none" strike="noStrike" cap="none">
                <a:latin typeface="Arial"/>
                <a:ea typeface="Arial"/>
                <a:cs typeface="Arial"/>
                <a:sym typeface="Arial"/>
              </a:rPr>
              <a:t> data</a:t>
            </a:r>
            <a:r>
              <a:rPr lang="en-US" sz="3000"/>
              <a:t>: a survey of small mammals</a:t>
            </a:r>
            <a:endParaRPr lang="en-US" sz="3000" b="0" i="0" u="none" strike="noStrike" cap="none">
              <a:latin typeface="Arial"/>
              <a:ea typeface="Arial"/>
              <a:cs typeface="Arial"/>
              <a:sym typeface="Arial"/>
            </a:endParaRPr>
          </a:p>
        </p:txBody>
      </p:sp>
      <p:sp>
        <p:nvSpPr>
          <p:cNvPr id="214" name="Google Shape;214;p34"/>
          <p:cNvSpPr txBox="1">
            <a:spLocks noGrp="1"/>
          </p:cNvSpPr>
          <p:nvPr>
            <p:ph type="body" idx="1"/>
          </p:nvPr>
        </p:nvSpPr>
        <p:spPr>
          <a:xfrm>
            <a:off x="6263961" y="1513150"/>
            <a:ext cx="2866642" cy="3292307"/>
          </a:xfrm>
          <a:prstGeom prst="rect">
            <a:avLst/>
          </a:prstGeom>
        </p:spPr>
        <p:txBody>
          <a:bodyPr spcFirstLastPara="1" wrap="square" lIns="68575" tIns="34275" rIns="68575" bIns="34275" anchor="t" anchorCtr="0">
            <a:noAutofit/>
          </a:bodyPr>
          <a:lstStyle/>
          <a:p>
            <a:pPr marL="177800" marR="0" lvl="0" indent="-171450" rtl="0">
              <a:spcBef>
                <a:spcPts val="0"/>
              </a:spcBef>
              <a:spcAft>
                <a:spcPts val="0"/>
              </a:spcAft>
              <a:buClr>
                <a:schemeClr val="dk1"/>
              </a:buClr>
              <a:buSzPts val="2100"/>
              <a:buFont typeface="Arial"/>
              <a:buChar char="•"/>
            </a:pPr>
            <a:r>
              <a:rPr lang="en-US" sz="2000" b="1" i="0" u="none" strike="noStrike" cap="none">
                <a:solidFill>
                  <a:srgbClr val="7030A0"/>
                </a:solidFill>
                <a:latin typeface="Arial"/>
                <a:ea typeface="Arial"/>
                <a:cs typeface="Arial"/>
                <a:sym typeface="Arial"/>
              </a:rPr>
              <a:t>Rows</a:t>
            </a:r>
            <a:r>
              <a:rPr lang="en-US" sz="2000" b="0" i="0" u="none" strike="noStrike" cap="none">
                <a:latin typeface="Arial"/>
                <a:ea typeface="Arial"/>
                <a:cs typeface="Arial"/>
                <a:sym typeface="Arial"/>
              </a:rPr>
              <a:t>: observations of individual animals</a:t>
            </a:r>
            <a:endParaRPr lang="en-US" sz="2000"/>
          </a:p>
          <a:p>
            <a:pPr marL="177800" marR="0" lvl="0" indent="-38100" rtl="0">
              <a:spcBef>
                <a:spcPts val="800"/>
              </a:spcBef>
              <a:spcAft>
                <a:spcPts val="0"/>
              </a:spcAft>
              <a:buClr>
                <a:schemeClr val="dk1"/>
              </a:buClr>
              <a:buSzPts val="2100"/>
              <a:buFont typeface="Arial"/>
              <a:buNone/>
            </a:pPr>
            <a:endParaRPr lang="en-US" sz="2000" b="0" i="0" u="none" strike="noStrike" cap="none">
              <a:latin typeface="Arial"/>
              <a:ea typeface="Arial"/>
              <a:cs typeface="Arial"/>
            </a:endParaRPr>
          </a:p>
          <a:p>
            <a:pPr marL="177800" marR="0" lvl="0" indent="-171450" rtl="0">
              <a:spcBef>
                <a:spcPts val="800"/>
              </a:spcBef>
              <a:spcAft>
                <a:spcPts val="0"/>
              </a:spcAft>
              <a:buClr>
                <a:schemeClr val="dk1"/>
              </a:buClr>
              <a:buSzPts val="2100"/>
              <a:buFont typeface="Arial"/>
              <a:buChar char="•"/>
            </a:pPr>
            <a:r>
              <a:rPr lang="en-US" sz="2000" b="1" i="0" u="none" strike="noStrike" cap="none">
                <a:solidFill>
                  <a:srgbClr val="7030A0"/>
                </a:solidFill>
                <a:latin typeface="Arial"/>
                <a:ea typeface="Arial"/>
                <a:cs typeface="Arial"/>
                <a:sym typeface="Arial"/>
              </a:rPr>
              <a:t>Columns</a:t>
            </a:r>
            <a:r>
              <a:rPr lang="en-US" sz="2000" b="0" i="0" u="none" strike="noStrike" cap="none">
                <a:latin typeface="Arial"/>
                <a:ea typeface="Arial"/>
                <a:cs typeface="Arial"/>
                <a:sym typeface="Arial"/>
              </a:rPr>
              <a:t>: Variables that describe the animals</a:t>
            </a:r>
            <a:endParaRPr lang="en-US" sz="2000"/>
          </a:p>
          <a:p>
            <a:pPr marL="520700" marR="0" lvl="1" indent="-177800" rtl="0">
              <a:spcBef>
                <a:spcPts val="400"/>
              </a:spcBef>
              <a:spcAft>
                <a:spcPts val="0"/>
              </a:spcAft>
              <a:buClr>
                <a:schemeClr val="dk1"/>
              </a:buClr>
              <a:buSzPts val="1800"/>
              <a:buFont typeface="Arial"/>
              <a:buChar char="•"/>
            </a:pPr>
            <a:r>
              <a:rPr lang="en-US" sz="2000" b="0" i="0" u="none" strike="noStrike" cap="none">
                <a:latin typeface="Arial"/>
                <a:ea typeface="Arial"/>
                <a:cs typeface="Arial"/>
                <a:sym typeface="Arial"/>
              </a:rPr>
              <a:t>Species, sex, date, location, </a:t>
            </a:r>
            <a:r>
              <a:rPr lang="en-US" sz="2000" b="0" i="0" u="none" strike="noStrike" cap="none" err="1">
                <a:latin typeface="Arial"/>
                <a:ea typeface="Arial"/>
                <a:cs typeface="Arial"/>
                <a:sym typeface="Arial"/>
              </a:rPr>
              <a:t>etc</a:t>
            </a:r>
            <a:endParaRPr lang="en-US" sz="2000" b="0" i="0" u="none" strike="noStrike" cap="none">
              <a:latin typeface="Arial"/>
              <a:ea typeface="Arial"/>
              <a:cs typeface="Arial"/>
            </a:endParaRPr>
          </a:p>
          <a:p>
            <a:pPr marL="520700" marR="0" lvl="1" indent="-63500" rtl="0">
              <a:spcBef>
                <a:spcPts val="400"/>
              </a:spcBef>
              <a:spcAft>
                <a:spcPts val="0"/>
              </a:spcAft>
              <a:buClr>
                <a:schemeClr val="dk1"/>
              </a:buClr>
              <a:buSzPts val="1800"/>
              <a:buFont typeface="Arial"/>
              <a:buNone/>
            </a:pPr>
            <a:endParaRPr lang="en-US" sz="2000" b="0" i="0" u="none" strike="noStrike" cap="none">
              <a:latin typeface="Arial"/>
              <a:ea typeface="Arial"/>
              <a:cs typeface="Arial"/>
            </a:endParaRPr>
          </a:p>
          <a:p>
            <a:pPr marL="177800" marR="0" lvl="0" indent="-171450" rtl="0">
              <a:spcBef>
                <a:spcPts val="800"/>
              </a:spcBef>
              <a:spcAft>
                <a:spcPts val="0"/>
              </a:spcAft>
              <a:buClr>
                <a:schemeClr val="dk1"/>
              </a:buClr>
              <a:buSzPts val="2100"/>
              <a:buFont typeface="Arial"/>
              <a:buChar char="•"/>
            </a:pPr>
            <a:r>
              <a:rPr lang="en-US" sz="2000" b="0" i="0" u="none" strike="noStrike" cap="none">
                <a:latin typeface="Arial"/>
                <a:ea typeface="Arial"/>
                <a:cs typeface="Arial"/>
                <a:sym typeface="Arial"/>
              </a:rPr>
              <a:t>Inconsistencies in data collection</a:t>
            </a:r>
            <a:endParaRPr 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2"/>
        <p:cNvGrpSpPr/>
        <p:nvPr/>
      </p:nvGrpSpPr>
      <p:grpSpPr>
        <a:xfrm>
          <a:off x="0" y="0"/>
          <a:ext cx="0" cy="0"/>
          <a:chOff x="0" y="0"/>
          <a:chExt cx="0" cy="0"/>
        </a:xfrm>
      </p:grpSpPr>
      <p:sp useBgFill="1">
        <p:nvSpPr>
          <p:cNvPr id="219" name="Rectangle 21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Google Shape;213;p34"/>
          <p:cNvSpPr txBox="1">
            <a:spLocks noGrp="1"/>
          </p:cNvSpPr>
          <p:nvPr>
            <p:ph type="title"/>
          </p:nvPr>
        </p:nvSpPr>
        <p:spPr>
          <a:xfrm>
            <a:off x="49859" y="4267"/>
            <a:ext cx="9085720" cy="1338670"/>
          </a:xfrm>
          <a:prstGeom prst="rect">
            <a:avLst/>
          </a:prstGeom>
        </p:spPr>
        <p:txBody>
          <a:bodyPr spcFirstLastPara="1" lIns="68575" tIns="34275" rIns="68575" bIns="34275" anchorCtr="0">
            <a:normAutofit/>
          </a:bodyPr>
          <a:lstStyle/>
          <a:p>
            <a:pPr algn="ctr"/>
            <a:r>
              <a:rPr lang="en-US" sz="3600" b="1"/>
              <a:t>Download the sample data</a:t>
            </a:r>
            <a:endParaRPr lang="en-US" sz="3600" b="0" i="0" u="none" strike="noStrike" cap="none">
              <a:latin typeface="Arial"/>
              <a:ea typeface="Arial"/>
              <a:cs typeface="Arial"/>
            </a:endParaRPr>
          </a:p>
        </p:txBody>
      </p:sp>
      <p:sp>
        <p:nvSpPr>
          <p:cNvPr id="214" name="Google Shape;214;p34"/>
          <p:cNvSpPr txBox="1">
            <a:spLocks noGrp="1"/>
          </p:cNvSpPr>
          <p:nvPr>
            <p:ph type="body" idx="1"/>
          </p:nvPr>
        </p:nvSpPr>
        <p:spPr>
          <a:xfrm>
            <a:off x="55667" y="1513150"/>
            <a:ext cx="9080951" cy="3292307"/>
          </a:xfrm>
          <a:prstGeom prst="rect">
            <a:avLst/>
          </a:prstGeom>
        </p:spPr>
        <p:txBody>
          <a:bodyPr spcFirstLastPara="1" wrap="square" lIns="68575" tIns="34275" rIns="68575" bIns="34275" anchor="t" anchorCtr="0">
            <a:noAutofit/>
          </a:bodyPr>
          <a:lstStyle/>
          <a:p>
            <a:pPr marL="6350" marR="0" lvl="0" indent="0" algn="ctr">
              <a:spcBef>
                <a:spcPts val="0"/>
              </a:spcBef>
              <a:spcAft>
                <a:spcPts val="0"/>
              </a:spcAft>
              <a:buNone/>
            </a:pPr>
            <a:r>
              <a:rPr lang="en" sz="3200">
                <a:hlinkClick r:id="rId3"/>
              </a:rPr>
              <a:t>https://github.com/nuitrcs/data-org-spreadsheets</a:t>
            </a:r>
            <a:endParaRPr lang="en-US"/>
          </a:p>
          <a:p>
            <a:pPr marL="6350" indent="0" algn="ctr">
              <a:spcBef>
                <a:spcPts val="0"/>
              </a:spcBef>
              <a:buNone/>
            </a:pPr>
            <a:endParaRPr lang="en" sz="3200"/>
          </a:p>
          <a:p>
            <a:pPr marL="463550" indent="-457200" algn="ctr">
              <a:spcBef>
                <a:spcPts val="0"/>
              </a:spcBef>
            </a:pPr>
            <a:r>
              <a:rPr lang="en" sz="2400"/>
              <a:t>Open the file in your spreadsheet program</a:t>
            </a:r>
          </a:p>
        </p:txBody>
      </p:sp>
    </p:spTree>
    <p:extLst>
      <p:ext uri="{BB962C8B-B14F-4D97-AF65-F5344CB8AC3E}">
        <p14:creationId xmlns:p14="http://schemas.microsoft.com/office/powerpoint/2010/main" val="123981361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5F81D3-AEEC-4E4F-9443-850EB539B6AA}"/>
</file>

<file path=customXml/itemProps2.xml><?xml version="1.0" encoding="utf-8"?>
<ds:datastoreItem xmlns:ds="http://schemas.openxmlformats.org/officeDocument/2006/customXml" ds:itemID="{2A7FACC9-BFEB-47E3-A337-70D68CED6D9D}">
  <ds:schemaRefs>
    <ds:schemaRef ds:uri="http://schemas.microsoft.com/office/2006/metadata/properties"/>
    <ds:schemaRef ds:uri="http://schemas.microsoft.com/office/infopath/2007/PartnerControls"/>
    <ds:schemaRef ds:uri="efce84db-8738-4c7b-9bdc-65b9500871f6"/>
    <ds:schemaRef ds:uri="2abaa01e-9938-407e-aa0b-10580c653abd"/>
  </ds:schemaRefs>
</ds:datastoreItem>
</file>

<file path=customXml/itemProps3.xml><?xml version="1.0" encoding="utf-8"?>
<ds:datastoreItem xmlns:ds="http://schemas.openxmlformats.org/officeDocument/2006/customXml" ds:itemID="{6C3DD5B4-88D9-48DC-BBFD-D7944B16DD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52</Slides>
  <Notes>52</Notes>
  <HiddenSlides>0</HiddenSlide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How to format your data for R and Python</vt:lpstr>
      <vt:lpstr>Main questions</vt:lpstr>
      <vt:lpstr>Poll: how do you use spreadsheets?</vt:lpstr>
      <vt:lpstr>Common spreadsheet features</vt:lpstr>
      <vt:lpstr>Pros: Human readable, all in one place</vt:lpstr>
      <vt:lpstr>Con: Not machine-readable</vt:lpstr>
      <vt:lpstr>Goal</vt:lpstr>
      <vt:lpstr>Sample data: a survey of small mammals</vt:lpstr>
      <vt:lpstr>Download the sample data</vt:lpstr>
      <vt:lpstr>How does a computer read...?</vt:lpstr>
      <vt:lpstr>How do I know what a computer can read?</vt:lpstr>
      <vt:lpstr>Demo: Save to .csv</vt:lpstr>
      <vt:lpstr>Demo: Save to .csv</vt:lpstr>
      <vt:lpstr>Restrictions with .csv files</vt:lpstr>
      <vt:lpstr>Use tabs wisely</vt:lpstr>
      <vt:lpstr>How does a computer read...?</vt:lpstr>
      <vt:lpstr>Demo: Save to .csv</vt:lpstr>
      <vt:lpstr>Demo: Save to .csv</vt:lpstr>
      <vt:lpstr>Data Loss</vt:lpstr>
      <vt:lpstr>Restrictions with .csv files</vt:lpstr>
      <vt:lpstr>PowerPoint Presentation</vt:lpstr>
      <vt:lpstr>PowerPoint Presentation</vt:lpstr>
      <vt:lpstr>How does a computer read...?</vt:lpstr>
      <vt:lpstr>Multiple tables</vt:lpstr>
      <vt:lpstr>Think like a computer</vt:lpstr>
      <vt:lpstr>Think like a computer</vt:lpstr>
      <vt:lpstr>Think like a computer</vt:lpstr>
      <vt:lpstr>Think like a computer</vt:lpstr>
      <vt:lpstr>Multiple tables</vt:lpstr>
      <vt:lpstr>Q: What should the table look like?</vt:lpstr>
      <vt:lpstr>Breakout: Create a table</vt:lpstr>
      <vt:lpstr>A: 88 Rows, 6 Variables</vt:lpstr>
      <vt:lpstr>How does a computer read...?</vt:lpstr>
      <vt:lpstr>Columns</vt:lpstr>
      <vt:lpstr>Column names</vt:lpstr>
      <vt:lpstr>Q: How can we improve this table?</vt:lpstr>
      <vt:lpstr>A: Structural Changes</vt:lpstr>
      <vt:lpstr>A: Content changes</vt:lpstr>
      <vt:lpstr>Dates are complicated</vt:lpstr>
      <vt:lpstr>Dates in Spreadsheets</vt:lpstr>
      <vt:lpstr>Example: gene names</vt:lpstr>
      <vt:lpstr>Demo: What year is it?</vt:lpstr>
      <vt:lpstr>A: Safe dates</vt:lpstr>
      <vt:lpstr>How does a computer read...?</vt:lpstr>
      <vt:lpstr>Missing Data</vt:lpstr>
      <vt:lpstr>Tips for picking null values</vt:lpstr>
      <vt:lpstr>Common Null values</vt:lpstr>
      <vt:lpstr>How does a computer read...?</vt:lpstr>
      <vt:lpstr>Need help?</vt:lpstr>
      <vt:lpstr>Exercise:</vt:lpstr>
      <vt:lpstr>Example: Supplemental_data_1_xls</vt:lpstr>
      <vt:lpstr>Example: cck8_xls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Organization in spreadsheets</dc:title>
  <cp:revision>7</cp:revision>
  <dcterms:modified xsi:type="dcterms:W3CDTF">2023-03-31T15:49:57Z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